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5"/>
  </p:notesMasterIdLst>
  <p:sldIdLst>
    <p:sldId id="306" r:id="rId2"/>
    <p:sldId id="256" r:id="rId3"/>
    <p:sldId id="258" r:id="rId4"/>
    <p:sldId id="259" r:id="rId5"/>
    <p:sldId id="268" r:id="rId6"/>
    <p:sldId id="267" r:id="rId7"/>
    <p:sldId id="260" r:id="rId8"/>
    <p:sldId id="261" r:id="rId9"/>
    <p:sldId id="307" r:id="rId10"/>
    <p:sldId id="262" r:id="rId11"/>
    <p:sldId id="265" r:id="rId12"/>
    <p:sldId id="264" r:id="rId13"/>
    <p:sldId id="308" r:id="rId14"/>
    <p:sldId id="309" r:id="rId15"/>
    <p:sldId id="310" r:id="rId16"/>
    <p:sldId id="311" r:id="rId17"/>
    <p:sldId id="312" r:id="rId18"/>
    <p:sldId id="313" r:id="rId19"/>
    <p:sldId id="314" r:id="rId20"/>
    <p:sldId id="315" r:id="rId21"/>
    <p:sldId id="321" r:id="rId22"/>
    <p:sldId id="316" r:id="rId23"/>
    <p:sldId id="322" r:id="rId24"/>
    <p:sldId id="323" r:id="rId25"/>
    <p:sldId id="324" r:id="rId26"/>
    <p:sldId id="326" r:id="rId27"/>
    <p:sldId id="327" r:id="rId28"/>
    <p:sldId id="325" r:id="rId29"/>
    <p:sldId id="328" r:id="rId30"/>
    <p:sldId id="317" r:id="rId31"/>
    <p:sldId id="318" r:id="rId32"/>
    <p:sldId id="319" r:id="rId33"/>
    <p:sldId id="320" r:id="rId34"/>
  </p:sldIdLst>
  <p:sldSz cx="9144000" cy="5143500" type="screen16x9"/>
  <p:notesSz cx="17348200" cy="9753600"/>
  <p:embeddedFontLst>
    <p:embeddedFont>
      <p:font typeface="Barlow Semi Condensed Light" charset="0"/>
      <p:regular r:id="rId36"/>
      <p:bold r:id="rId37"/>
      <p:italic r:id="rId38"/>
      <p:boldItalic r:id="rId39"/>
    </p:embeddedFont>
    <p:embeddedFont>
      <p:font typeface="Joti One" charset="0"/>
      <p:regular r:id="rId40"/>
    </p:embeddedFont>
    <p:embeddedFont>
      <p:font typeface="Traditional Arabic" pitchFamily="18" charset="-78"/>
      <p:regular r:id="rId41"/>
      <p:bold r:id="rId42"/>
    </p:embeddedFont>
    <p:embeddedFont>
      <p:font typeface="B Nazanin" pitchFamily="2" charset="-78"/>
      <p:regular r:id="rId43"/>
    </p:embeddedFont>
    <p:embeddedFont>
      <p:font typeface="Wingdings 2" pitchFamily="18" charset="2"/>
      <p:regular r:id="rId44"/>
    </p:embeddedFont>
    <p:embeddedFont>
      <p:font typeface="BenchNine" charset="0"/>
      <p:regular r:id="rId45"/>
      <p:bold r:id="rId46"/>
    </p:embeddedFont>
    <p:embeddedFont>
      <p:font typeface="Sue Ellen Francisco"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2" clrIdx="0">
    <p:extLst>
      <p:ext uri="{19B8F6BF-5375-455C-9EA6-DF929625EA0E}">
        <p15:presenceInfo xmlns=""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BD6F"/>
    <a:srgbClr val="E5D691"/>
    <a:srgbClr val="B6D7A8"/>
    <a:srgbClr val="E9B395"/>
    <a:srgbClr val="E7A297"/>
    <a:srgbClr val="727057"/>
    <a:srgbClr val="E6E6E6"/>
    <a:srgbClr val="EA9999"/>
    <a:srgbClr val="897D5D"/>
    <a:srgbClr val="676B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4FABA4B5-0B3E-4EDC-8113-9E3060494DCB}">
  <a:tblStyle styleId="{4FABA4B5-0B3E-4EDC-8113-9E3060494DC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38"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حداقل قطر نانوالیاف ها</c:v>
                </c:pt>
              </c:strCache>
            </c:strRef>
          </c:tx>
          <c:spPr>
            <a:solidFill>
              <a:srgbClr val="E9B395"/>
            </a:solidFill>
            <a:ln>
              <a:noFill/>
            </a:ln>
            <a:effectLst/>
          </c:spPr>
          <c:invertIfNegative val="0"/>
          <c:cat>
            <c:strRef>
              <c:f>Sheet1!$A$2:$A$5</c:f>
              <c:strCache>
                <c:ptCount val="4"/>
                <c:pt idx="0">
                  <c:v>تصویر 1</c:v>
                </c:pt>
                <c:pt idx="1">
                  <c:v>تصویر 2</c:v>
                </c:pt>
                <c:pt idx="2">
                  <c:v>تصویر 3</c:v>
                </c:pt>
                <c:pt idx="3">
                  <c:v>تصویر 4</c:v>
                </c:pt>
              </c:strCache>
            </c:strRef>
          </c:cat>
          <c:val>
            <c:numRef>
              <c:f>Sheet1!$B$2:$B$5</c:f>
              <c:numCache>
                <c:formatCode>General</c:formatCode>
                <c:ptCount val="4"/>
                <c:pt idx="0">
                  <c:v>90</c:v>
                </c:pt>
                <c:pt idx="1">
                  <c:v>90</c:v>
                </c:pt>
                <c:pt idx="2">
                  <c:v>90</c:v>
                </c:pt>
                <c:pt idx="3">
                  <c:v>90</c:v>
                </c:pt>
              </c:numCache>
            </c:numRef>
          </c:val>
          <c:extLst xmlns:c16r2="http://schemas.microsoft.com/office/drawing/2015/06/chart">
            <c:ext xmlns:c16="http://schemas.microsoft.com/office/drawing/2014/chart" uri="{C3380CC4-5D6E-409C-BE32-E72D297353CC}">
              <c16:uniqueId val="{00000000-49C4-48EB-A457-8133BF7BDD1B}"/>
            </c:ext>
          </c:extLst>
        </c:ser>
        <c:ser>
          <c:idx val="1"/>
          <c:order val="1"/>
          <c:tx>
            <c:strRef>
              <c:f>Sheet1!$C$1</c:f>
              <c:strCache>
                <c:ptCount val="1"/>
                <c:pt idx="0">
                  <c:v>قطر نانوالیاف داربست تولیدی</c:v>
                </c:pt>
              </c:strCache>
            </c:strRef>
          </c:tx>
          <c:spPr>
            <a:solidFill>
              <a:schemeClr val="accent2"/>
            </a:solidFill>
            <a:ln>
              <a:noFill/>
            </a:ln>
            <a:effectLst/>
          </c:spPr>
          <c:invertIfNegative val="0"/>
          <c:cat>
            <c:strRef>
              <c:f>Sheet1!$A$2:$A$5</c:f>
              <c:strCache>
                <c:ptCount val="4"/>
                <c:pt idx="0">
                  <c:v>تصویر 1</c:v>
                </c:pt>
                <c:pt idx="1">
                  <c:v>تصویر 2</c:v>
                </c:pt>
                <c:pt idx="2">
                  <c:v>تصویر 3</c:v>
                </c:pt>
                <c:pt idx="3">
                  <c:v>تصویر 4</c:v>
                </c:pt>
              </c:strCache>
            </c:strRef>
          </c:cat>
          <c:val>
            <c:numRef>
              <c:f>Sheet1!$C$2:$C$5</c:f>
              <c:numCache>
                <c:formatCode>General</c:formatCode>
                <c:ptCount val="4"/>
                <c:pt idx="0">
                  <c:v>118.02</c:v>
                </c:pt>
                <c:pt idx="1">
                  <c:v>101.85</c:v>
                </c:pt>
                <c:pt idx="2">
                  <c:v>115.23</c:v>
                </c:pt>
                <c:pt idx="3">
                  <c:v>105.45</c:v>
                </c:pt>
              </c:numCache>
            </c:numRef>
          </c:val>
          <c:extLst xmlns:c16r2="http://schemas.microsoft.com/office/drawing/2015/06/chart">
            <c:ext xmlns:c16="http://schemas.microsoft.com/office/drawing/2014/chart" uri="{C3380CC4-5D6E-409C-BE32-E72D297353CC}">
              <c16:uniqueId val="{00000001-49C4-48EB-A457-8133BF7BDD1B}"/>
            </c:ext>
          </c:extLst>
        </c:ser>
        <c:dLbls>
          <c:showLegendKey val="0"/>
          <c:showVal val="0"/>
          <c:showCatName val="0"/>
          <c:showSerName val="0"/>
          <c:showPercent val="0"/>
          <c:showBubbleSize val="0"/>
        </c:dLbls>
        <c:gapWidth val="150"/>
        <c:axId val="110376832"/>
        <c:axId val="110378368"/>
      </c:barChart>
      <c:catAx>
        <c:axId val="11037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B Nazanin" panose="00000400000000000000" pitchFamily="2" charset="-78"/>
              </a:defRPr>
            </a:pPr>
            <a:endParaRPr lang="en-US"/>
          </a:p>
        </c:txPr>
        <c:crossAx val="110378368"/>
        <c:crosses val="autoZero"/>
        <c:auto val="1"/>
        <c:lblAlgn val="ctr"/>
        <c:lblOffset val="100"/>
        <c:noMultiLvlLbl val="0"/>
      </c:catAx>
      <c:valAx>
        <c:axId val="11037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B Nazanin" panose="00000400000000000000" pitchFamily="2" charset="-78"/>
                  </a:defRPr>
                </a:pPr>
                <a:r>
                  <a:rPr lang="fa-IR" sz="1400" dirty="0">
                    <a:solidFill>
                      <a:schemeClr val="bg1"/>
                    </a:solidFill>
                    <a:cs typeface="B Nazanin" panose="00000400000000000000" pitchFamily="2" charset="-78"/>
                  </a:rPr>
                  <a:t>قطر</a:t>
                </a:r>
                <a:r>
                  <a:rPr lang="fa-IR" sz="1400" baseline="0" dirty="0">
                    <a:solidFill>
                      <a:schemeClr val="bg1"/>
                    </a:solidFill>
                    <a:cs typeface="B Nazanin" panose="00000400000000000000" pitchFamily="2" charset="-78"/>
                  </a:rPr>
                  <a:t> بر حسب نانومتر</a:t>
                </a:r>
                <a:endParaRPr lang="en-US" sz="1400" dirty="0">
                  <a:solidFill>
                    <a:schemeClr val="bg1"/>
                  </a:solidFill>
                  <a:cs typeface="B Nazanin" panose="00000400000000000000" pitchFamily="2" charset="-78"/>
                </a:endParaRP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B Nazanin" panose="00000400000000000000" pitchFamily="2" charset="-78"/>
              </a:defRPr>
            </a:pPr>
            <a:endParaRPr lang="en-US"/>
          </a:p>
        </c:txPr>
        <c:crossAx val="11037683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B Nazanin" panose="00000400000000000000" pitchFamily="2" charset="-78"/>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قطر نانوالیاف داربست تولیدی</c:v>
                </c:pt>
              </c:strCache>
            </c:strRef>
          </c:tx>
          <c:spPr>
            <a:solidFill>
              <a:srgbClr val="E5D691"/>
            </a:solidFill>
            <a:ln>
              <a:noFill/>
            </a:ln>
            <a:effectLst/>
          </c:spPr>
          <c:invertIfNegative val="0"/>
          <c:cat>
            <c:strRef>
              <c:f>Sheet1!$A$2:$A$5</c:f>
              <c:strCache>
                <c:ptCount val="4"/>
                <c:pt idx="0">
                  <c:v>تصویر 1</c:v>
                </c:pt>
                <c:pt idx="1">
                  <c:v>تصویر 2</c:v>
                </c:pt>
                <c:pt idx="2">
                  <c:v>تصویر 3</c:v>
                </c:pt>
                <c:pt idx="3">
                  <c:v>تصویر 4</c:v>
                </c:pt>
              </c:strCache>
            </c:strRef>
          </c:cat>
          <c:val>
            <c:numRef>
              <c:f>Sheet1!$B$2:$B$5</c:f>
              <c:numCache>
                <c:formatCode>General</c:formatCode>
                <c:ptCount val="4"/>
                <c:pt idx="0">
                  <c:v>118.02</c:v>
                </c:pt>
                <c:pt idx="1">
                  <c:v>101.85</c:v>
                </c:pt>
                <c:pt idx="2">
                  <c:v>115.23</c:v>
                </c:pt>
                <c:pt idx="3">
                  <c:v>105.45</c:v>
                </c:pt>
              </c:numCache>
            </c:numRef>
          </c:val>
          <c:extLst xmlns:c16r2="http://schemas.microsoft.com/office/drawing/2015/06/chart">
            <c:ext xmlns:c16="http://schemas.microsoft.com/office/drawing/2014/chart" uri="{C3380CC4-5D6E-409C-BE32-E72D297353CC}">
              <c16:uniqueId val="{00000000-9025-45C6-ABE7-27D679C31CC7}"/>
            </c:ext>
          </c:extLst>
        </c:ser>
        <c:ser>
          <c:idx val="1"/>
          <c:order val="1"/>
          <c:tx>
            <c:strRef>
              <c:f>Sheet1!$C$1</c:f>
              <c:strCache>
                <c:ptCount val="1"/>
                <c:pt idx="0">
                  <c:v>حداکثر قطر نانوالیاف</c:v>
                </c:pt>
              </c:strCache>
            </c:strRef>
          </c:tx>
          <c:spPr>
            <a:solidFill>
              <a:srgbClr val="87BD6F"/>
            </a:solidFill>
            <a:ln>
              <a:noFill/>
            </a:ln>
            <a:effectLst/>
          </c:spPr>
          <c:invertIfNegative val="0"/>
          <c:cat>
            <c:strRef>
              <c:f>Sheet1!$A$2:$A$5</c:f>
              <c:strCache>
                <c:ptCount val="4"/>
                <c:pt idx="0">
                  <c:v>تصویر 1</c:v>
                </c:pt>
                <c:pt idx="1">
                  <c:v>تصویر 2</c:v>
                </c:pt>
                <c:pt idx="2">
                  <c:v>تصویر 3</c:v>
                </c:pt>
                <c:pt idx="3">
                  <c:v>تصویر 4</c:v>
                </c:pt>
              </c:strCache>
            </c:strRef>
          </c:cat>
          <c:val>
            <c:numRef>
              <c:f>Sheet1!$C$2:$C$5</c:f>
              <c:numCache>
                <c:formatCode>General</c:formatCode>
                <c:ptCount val="4"/>
                <c:pt idx="0">
                  <c:v>127.55</c:v>
                </c:pt>
                <c:pt idx="1">
                  <c:v>127.55</c:v>
                </c:pt>
                <c:pt idx="2">
                  <c:v>127.55</c:v>
                </c:pt>
                <c:pt idx="3">
                  <c:v>127.55</c:v>
                </c:pt>
              </c:numCache>
            </c:numRef>
          </c:val>
          <c:extLst xmlns:c16r2="http://schemas.microsoft.com/office/drawing/2015/06/chart">
            <c:ext xmlns:c16="http://schemas.microsoft.com/office/drawing/2014/chart" uri="{C3380CC4-5D6E-409C-BE32-E72D297353CC}">
              <c16:uniqueId val="{00000001-9025-45C6-ABE7-27D679C31CC7}"/>
            </c:ext>
          </c:extLst>
        </c:ser>
        <c:dLbls>
          <c:showLegendKey val="0"/>
          <c:showVal val="0"/>
          <c:showCatName val="0"/>
          <c:showSerName val="0"/>
          <c:showPercent val="0"/>
          <c:showBubbleSize val="0"/>
        </c:dLbls>
        <c:gapWidth val="150"/>
        <c:axId val="110424064"/>
        <c:axId val="110425600"/>
      </c:barChart>
      <c:catAx>
        <c:axId val="11042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B Nazanin" panose="00000400000000000000" pitchFamily="2" charset="-78"/>
              </a:defRPr>
            </a:pPr>
            <a:endParaRPr lang="en-US"/>
          </a:p>
        </c:txPr>
        <c:crossAx val="110425600"/>
        <c:crosses val="autoZero"/>
        <c:auto val="1"/>
        <c:lblAlgn val="ctr"/>
        <c:lblOffset val="100"/>
        <c:noMultiLvlLbl val="0"/>
      </c:catAx>
      <c:valAx>
        <c:axId val="110425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B Nazanin" panose="00000400000000000000" pitchFamily="2" charset="-78"/>
                  </a:defRPr>
                </a:pPr>
                <a:r>
                  <a:rPr lang="fa-IR" sz="1400" dirty="0">
                    <a:solidFill>
                      <a:schemeClr val="bg1"/>
                    </a:solidFill>
                    <a:cs typeface="B Nazanin" panose="00000400000000000000" pitchFamily="2" charset="-78"/>
                  </a:rPr>
                  <a:t>قطر</a:t>
                </a:r>
                <a:r>
                  <a:rPr lang="fa-IR" sz="1400" baseline="0" dirty="0">
                    <a:solidFill>
                      <a:schemeClr val="bg1"/>
                    </a:solidFill>
                    <a:cs typeface="B Nazanin" panose="00000400000000000000" pitchFamily="2" charset="-78"/>
                  </a:rPr>
                  <a:t> بر حسب نانومتر</a:t>
                </a:r>
                <a:endParaRPr lang="en-US" sz="1400" dirty="0">
                  <a:solidFill>
                    <a:schemeClr val="bg1"/>
                  </a:solidFill>
                  <a:cs typeface="B Nazanin" panose="00000400000000000000" pitchFamily="2" charset="-78"/>
                </a:endParaRP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B Nazanin" panose="00000400000000000000" pitchFamily="2" charset="-78"/>
              </a:defRPr>
            </a:pPr>
            <a:endParaRPr lang="en-US"/>
          </a:p>
        </c:txPr>
        <c:crossAx val="11042406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B Nazanin" panose="00000400000000000000" pitchFamily="2" charset="-78"/>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حداقل قطر نانوالیاف</c:v>
                </c:pt>
              </c:strCache>
            </c:strRef>
          </c:tx>
          <c:spPr>
            <a:solidFill>
              <a:srgbClr val="FFD85D"/>
            </a:solidFill>
            <a:ln>
              <a:noFill/>
            </a:ln>
            <a:effectLst/>
          </c:spPr>
          <c:invertIfNegative val="0"/>
          <c:cat>
            <c:strRef>
              <c:f>Sheet1!$A$2:$A$5</c:f>
              <c:strCache>
                <c:ptCount val="4"/>
                <c:pt idx="0">
                  <c:v>تصویر 1</c:v>
                </c:pt>
                <c:pt idx="1">
                  <c:v>تصویر 2</c:v>
                </c:pt>
                <c:pt idx="2">
                  <c:v>تصویر 3</c:v>
                </c:pt>
                <c:pt idx="3">
                  <c:v>تصویر 4</c:v>
                </c:pt>
              </c:strCache>
            </c:strRef>
          </c:cat>
          <c:val>
            <c:numRef>
              <c:f>Sheet1!$B$2:$B$5</c:f>
              <c:numCache>
                <c:formatCode>General</c:formatCode>
                <c:ptCount val="4"/>
                <c:pt idx="0">
                  <c:v>90</c:v>
                </c:pt>
                <c:pt idx="1">
                  <c:v>90</c:v>
                </c:pt>
                <c:pt idx="2">
                  <c:v>90</c:v>
                </c:pt>
                <c:pt idx="3">
                  <c:v>90</c:v>
                </c:pt>
              </c:numCache>
            </c:numRef>
          </c:val>
          <c:extLst xmlns:c16r2="http://schemas.microsoft.com/office/drawing/2015/06/chart">
            <c:ext xmlns:c16="http://schemas.microsoft.com/office/drawing/2014/chart" uri="{C3380CC4-5D6E-409C-BE32-E72D297353CC}">
              <c16:uniqueId val="{00000000-E66D-4D7F-A709-85F9F0A21B24}"/>
            </c:ext>
          </c:extLst>
        </c:ser>
        <c:ser>
          <c:idx val="1"/>
          <c:order val="1"/>
          <c:tx>
            <c:strRef>
              <c:f>Sheet1!$C$1</c:f>
              <c:strCache>
                <c:ptCount val="1"/>
                <c:pt idx="0">
                  <c:v>قطر نانوالیاف داربست تولیدی</c:v>
                </c:pt>
              </c:strCache>
            </c:strRef>
          </c:tx>
          <c:spPr>
            <a:solidFill>
              <a:srgbClr val="B0DD7F"/>
            </a:solidFill>
            <a:ln>
              <a:solidFill>
                <a:srgbClr val="B0DD7F"/>
              </a:solidFill>
            </a:ln>
            <a:effectLst/>
          </c:spPr>
          <c:invertIfNegative val="0"/>
          <c:cat>
            <c:strRef>
              <c:f>Sheet1!$A$2:$A$5</c:f>
              <c:strCache>
                <c:ptCount val="4"/>
                <c:pt idx="0">
                  <c:v>تصویر 1</c:v>
                </c:pt>
                <c:pt idx="1">
                  <c:v>تصویر 2</c:v>
                </c:pt>
                <c:pt idx="2">
                  <c:v>تصویر 3</c:v>
                </c:pt>
                <c:pt idx="3">
                  <c:v>تصویر 4</c:v>
                </c:pt>
              </c:strCache>
            </c:strRef>
          </c:cat>
          <c:val>
            <c:numRef>
              <c:f>Sheet1!$C$2:$C$5</c:f>
              <c:numCache>
                <c:formatCode>General</c:formatCode>
                <c:ptCount val="4"/>
                <c:pt idx="0">
                  <c:v>118</c:v>
                </c:pt>
                <c:pt idx="1">
                  <c:v>102</c:v>
                </c:pt>
                <c:pt idx="2">
                  <c:v>115</c:v>
                </c:pt>
                <c:pt idx="3">
                  <c:v>105</c:v>
                </c:pt>
              </c:numCache>
            </c:numRef>
          </c:val>
          <c:extLst xmlns:c16r2="http://schemas.microsoft.com/office/drawing/2015/06/chart">
            <c:ext xmlns:c16="http://schemas.microsoft.com/office/drawing/2014/chart" uri="{C3380CC4-5D6E-409C-BE32-E72D297353CC}">
              <c16:uniqueId val="{00000001-E66D-4D7F-A709-85F9F0A21B24}"/>
            </c:ext>
          </c:extLst>
        </c:ser>
        <c:ser>
          <c:idx val="2"/>
          <c:order val="2"/>
          <c:tx>
            <c:strRef>
              <c:f>Sheet1!$D$1</c:f>
              <c:strCache>
                <c:ptCount val="1"/>
                <c:pt idx="0">
                  <c:v>حداکثر قطر نانوالیاف ها</c:v>
                </c:pt>
              </c:strCache>
            </c:strRef>
          </c:tx>
          <c:spPr>
            <a:solidFill>
              <a:srgbClr val="FF7C80"/>
            </a:solidFill>
            <a:ln>
              <a:solidFill>
                <a:srgbClr val="FF6699"/>
              </a:solidFill>
            </a:ln>
            <a:effectLst/>
          </c:spPr>
          <c:invertIfNegative val="0"/>
          <c:cat>
            <c:strRef>
              <c:f>Sheet1!$A$2:$A$5</c:f>
              <c:strCache>
                <c:ptCount val="4"/>
                <c:pt idx="0">
                  <c:v>تصویر 1</c:v>
                </c:pt>
                <c:pt idx="1">
                  <c:v>تصویر 2</c:v>
                </c:pt>
                <c:pt idx="2">
                  <c:v>تصویر 3</c:v>
                </c:pt>
                <c:pt idx="3">
                  <c:v>تصویر 4</c:v>
                </c:pt>
              </c:strCache>
            </c:strRef>
          </c:cat>
          <c:val>
            <c:numRef>
              <c:f>Sheet1!$D$2:$D$5</c:f>
              <c:numCache>
                <c:formatCode>General</c:formatCode>
                <c:ptCount val="4"/>
                <c:pt idx="0">
                  <c:v>127</c:v>
                </c:pt>
                <c:pt idx="1">
                  <c:v>127</c:v>
                </c:pt>
                <c:pt idx="2">
                  <c:v>127</c:v>
                </c:pt>
                <c:pt idx="3">
                  <c:v>127</c:v>
                </c:pt>
              </c:numCache>
            </c:numRef>
          </c:val>
          <c:extLst xmlns:c16r2="http://schemas.microsoft.com/office/drawing/2015/06/chart">
            <c:ext xmlns:c16="http://schemas.microsoft.com/office/drawing/2014/chart" uri="{C3380CC4-5D6E-409C-BE32-E72D297353CC}">
              <c16:uniqueId val="{00000002-E66D-4D7F-A709-85F9F0A21B24}"/>
            </c:ext>
          </c:extLst>
        </c:ser>
        <c:dLbls>
          <c:showLegendKey val="0"/>
          <c:showVal val="0"/>
          <c:showCatName val="0"/>
          <c:showSerName val="0"/>
          <c:showPercent val="0"/>
          <c:showBubbleSize val="0"/>
        </c:dLbls>
        <c:gapWidth val="300"/>
        <c:axId val="117756672"/>
        <c:axId val="117758208"/>
      </c:barChart>
      <c:lineChart>
        <c:grouping val="standard"/>
        <c:varyColors val="0"/>
        <c:ser>
          <c:idx val="3"/>
          <c:order val="3"/>
          <c:tx>
            <c:strRef>
              <c:f>Sheet1!$E$1</c:f>
              <c:strCache>
                <c:ptCount val="1"/>
                <c:pt idx="0">
                  <c:v>میانگین قطر نانوالیاف های داربست تولیدی</c:v>
                </c:pt>
              </c:strCache>
            </c:strRef>
          </c:tx>
          <c:spPr>
            <a:ln w="28575" cap="rnd">
              <a:solidFill>
                <a:srgbClr val="FF0000"/>
              </a:solidFill>
              <a:round/>
            </a:ln>
            <a:effectLst/>
          </c:spPr>
          <c:marker>
            <c:symbol val="none"/>
          </c:marker>
          <c:cat>
            <c:strRef>
              <c:f>Sheet1!$A$2:$A$5</c:f>
              <c:strCache>
                <c:ptCount val="4"/>
                <c:pt idx="0">
                  <c:v>تصویر 1</c:v>
                </c:pt>
                <c:pt idx="1">
                  <c:v>تصویر 2</c:v>
                </c:pt>
                <c:pt idx="2">
                  <c:v>تصویر 3</c:v>
                </c:pt>
                <c:pt idx="3">
                  <c:v>تصویر 4</c:v>
                </c:pt>
              </c:strCache>
            </c:strRef>
          </c:cat>
          <c:val>
            <c:numRef>
              <c:f>Sheet1!$E$2:$E$5</c:f>
              <c:numCache>
                <c:formatCode>General</c:formatCode>
                <c:ptCount val="4"/>
                <c:pt idx="0">
                  <c:v>110</c:v>
                </c:pt>
                <c:pt idx="1">
                  <c:v>110</c:v>
                </c:pt>
                <c:pt idx="2">
                  <c:v>110</c:v>
                </c:pt>
                <c:pt idx="3">
                  <c:v>110</c:v>
                </c:pt>
              </c:numCache>
            </c:numRef>
          </c:val>
          <c:smooth val="0"/>
          <c:extLst xmlns:c16r2="http://schemas.microsoft.com/office/drawing/2015/06/chart">
            <c:ext xmlns:c16="http://schemas.microsoft.com/office/drawing/2014/chart" uri="{C3380CC4-5D6E-409C-BE32-E72D297353CC}">
              <c16:uniqueId val="{00000003-E66D-4D7F-A709-85F9F0A21B24}"/>
            </c:ext>
          </c:extLst>
        </c:ser>
        <c:dLbls>
          <c:showLegendKey val="0"/>
          <c:showVal val="0"/>
          <c:showCatName val="0"/>
          <c:showSerName val="0"/>
          <c:showPercent val="0"/>
          <c:showBubbleSize val="0"/>
        </c:dLbls>
        <c:marker val="1"/>
        <c:smooth val="0"/>
        <c:axId val="117756672"/>
        <c:axId val="117758208"/>
      </c:lineChart>
      <c:catAx>
        <c:axId val="117756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B Nazanin" panose="00000400000000000000" pitchFamily="2" charset="-78"/>
              </a:defRPr>
            </a:pPr>
            <a:endParaRPr lang="en-US"/>
          </a:p>
        </c:txPr>
        <c:crossAx val="117758208"/>
        <c:crosses val="autoZero"/>
        <c:auto val="1"/>
        <c:lblAlgn val="ctr"/>
        <c:lblOffset val="100"/>
        <c:noMultiLvlLbl val="0"/>
      </c:catAx>
      <c:valAx>
        <c:axId val="117758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400" b="0" i="0" u="none" strike="noStrike" kern="1200" baseline="0">
                    <a:solidFill>
                      <a:schemeClr val="bg1"/>
                    </a:solidFill>
                    <a:latin typeface="+mn-lt"/>
                    <a:ea typeface="+mn-ea"/>
                    <a:cs typeface="+mn-cs"/>
                  </a:defRPr>
                </a:pPr>
                <a:r>
                  <a:rPr lang="fa-IR" sz="1800" dirty="0">
                    <a:solidFill>
                      <a:schemeClr val="bg1"/>
                    </a:solidFill>
                    <a:cs typeface="B Nazanin" panose="00000400000000000000" pitchFamily="2" charset="-78"/>
                  </a:rPr>
                  <a:t>قطر</a:t>
                </a:r>
                <a:r>
                  <a:rPr lang="fa-IR" sz="1800" baseline="0" dirty="0">
                    <a:solidFill>
                      <a:schemeClr val="bg1"/>
                    </a:solidFill>
                    <a:cs typeface="B Nazanin" panose="00000400000000000000" pitchFamily="2" charset="-78"/>
                  </a:rPr>
                  <a:t> بر حسب نانومتر</a:t>
                </a:r>
                <a:endParaRPr lang="en-US" sz="1800" dirty="0">
                  <a:solidFill>
                    <a:schemeClr val="bg1"/>
                  </a:solidFill>
                  <a:cs typeface="B Nazanin" panose="00000400000000000000" pitchFamily="2" charset="-78"/>
                </a:endParaRPr>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77566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B Nazanin" panose="00000400000000000000" pitchFamily="2" charset="-78"/>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3-16T00:49:40.889" idx="1">
    <p:pos x="10" y="10"/>
    <p:text/>
    <p:extLst>
      <p:ext uri="{C676402C-5697-4E1C-873F-D02D1690AC5C}">
        <p15:threadingInfo xmlns="" xmlns:p15="http://schemas.microsoft.com/office/powerpoint/2012/main" timeZoneBias="-21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16T01:20:30.841" idx="2">
    <p:pos x="10" y="10"/>
    <p:text/>
    <p:extLst>
      <p:ext uri="{C676402C-5697-4E1C-873F-D02D1690AC5C}">
        <p15:threadingInfo xmlns="" xmlns:p15="http://schemas.microsoft.com/office/powerpoint/2012/main" timeZoneBias="-21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519B7-625D-4E8E-A1B9-CCD4A0FBB92E}"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4A353FF-AFAF-4FB9-A60B-BDCE1A722310}">
      <dgm:prSet phldrT="[Text]" custT="1"/>
      <dgm:spPr/>
      <dgm:t>
        <a:bodyPr/>
        <a:lstStyle/>
        <a:p>
          <a:pPr algn="r" rtl="1">
            <a:lnSpc>
              <a:spcPct val="200000"/>
            </a:lnSpc>
          </a:pPr>
          <a:r>
            <a:rPr lang="fa-IR" sz="1600" dirty="0">
              <a:solidFill>
                <a:schemeClr val="bg2">
                  <a:lumMod val="50000"/>
                </a:schemeClr>
              </a:solidFill>
            </a:rPr>
            <a:t>مروری بر مطالعات گذشته.........15</a:t>
          </a:r>
        </a:p>
        <a:p>
          <a:pPr algn="r" rtl="1">
            <a:lnSpc>
              <a:spcPct val="200000"/>
            </a:lnSpc>
          </a:pPr>
          <a:r>
            <a:rPr lang="fa-IR" sz="1600" dirty="0">
              <a:solidFill>
                <a:schemeClr val="bg2">
                  <a:lumMod val="50000"/>
                </a:schemeClr>
              </a:solidFill>
            </a:rPr>
            <a:t>روش انجام طرح و فاز بندی.......18</a:t>
          </a:r>
        </a:p>
        <a:p>
          <a:pPr algn="r" rtl="1">
            <a:lnSpc>
              <a:spcPct val="200000"/>
            </a:lnSpc>
          </a:pPr>
          <a:r>
            <a:rPr lang="fa-IR" sz="1600" dirty="0">
              <a:solidFill>
                <a:schemeClr val="bg2">
                  <a:lumMod val="50000"/>
                </a:schemeClr>
              </a:solidFill>
            </a:rPr>
            <a:t>بحث و نتیجه گیری..................28 موانع کار........</a:t>
          </a:r>
          <a:r>
            <a:rPr lang="en-US" sz="1600" dirty="0">
              <a:solidFill>
                <a:schemeClr val="bg2">
                  <a:lumMod val="50000"/>
                </a:schemeClr>
              </a:solidFill>
            </a:rPr>
            <a:t>..</a:t>
          </a:r>
          <a:r>
            <a:rPr lang="fa-IR" sz="1600" dirty="0">
              <a:solidFill>
                <a:schemeClr val="bg2">
                  <a:lumMod val="50000"/>
                </a:schemeClr>
              </a:solidFill>
            </a:rPr>
            <a:t>...................30 پیشنهادات.............................31 منابع............</a:t>
          </a:r>
          <a:r>
            <a:rPr lang="en-US" sz="1600" dirty="0">
              <a:solidFill>
                <a:schemeClr val="bg2">
                  <a:lumMod val="50000"/>
                </a:schemeClr>
              </a:solidFill>
            </a:rPr>
            <a:t>.</a:t>
          </a:r>
          <a:r>
            <a:rPr lang="fa-IR" sz="1600" dirty="0">
              <a:solidFill>
                <a:schemeClr val="bg2">
                  <a:lumMod val="50000"/>
                </a:schemeClr>
              </a:solidFill>
            </a:rPr>
            <a:t>.....................32 تشکر و سپاس........................33</a:t>
          </a:r>
          <a:endParaRPr lang="en-US" sz="1600" dirty="0">
            <a:solidFill>
              <a:schemeClr val="bg2">
                <a:lumMod val="50000"/>
              </a:schemeClr>
            </a:solidFill>
          </a:endParaRPr>
        </a:p>
      </dgm:t>
    </dgm:pt>
    <dgm:pt modelId="{8655FFD1-247A-47A4-990C-5E2DE16ACA7F}" type="parTrans" cxnId="{63F0FA01-E90F-4DB6-A3E4-3FD78823C9F0}">
      <dgm:prSet/>
      <dgm:spPr/>
      <dgm:t>
        <a:bodyPr/>
        <a:lstStyle/>
        <a:p>
          <a:endParaRPr lang="en-US"/>
        </a:p>
      </dgm:t>
    </dgm:pt>
    <dgm:pt modelId="{C2011EA6-361E-43EB-9C82-3E8CF5043BB0}" type="sibTrans" cxnId="{63F0FA01-E90F-4DB6-A3E4-3FD78823C9F0}">
      <dgm:prSet/>
      <dgm:spPr/>
      <dgm:t>
        <a:bodyPr/>
        <a:lstStyle/>
        <a:p>
          <a:endParaRPr lang="en-US"/>
        </a:p>
      </dgm:t>
    </dgm:pt>
    <dgm:pt modelId="{9F5E9400-5F9B-401B-8CC7-C79640943FE6}">
      <dgm:prSet phldrT="[Text]" custT="1"/>
      <dgm:spPr/>
      <dgm:t>
        <a:bodyPr/>
        <a:lstStyle/>
        <a:p>
          <a:pPr algn="r" rtl="1">
            <a:lnSpc>
              <a:spcPct val="200000"/>
            </a:lnSpc>
          </a:pPr>
          <a:r>
            <a:rPr lang="fa-IR" sz="1600" dirty="0">
              <a:solidFill>
                <a:schemeClr val="bg2">
                  <a:lumMod val="50000"/>
                </a:schemeClr>
              </a:solidFill>
            </a:rPr>
            <a:t>مقدمه......................</a:t>
          </a:r>
          <a:r>
            <a:rPr lang="en-US" sz="1600" dirty="0">
              <a:solidFill>
                <a:schemeClr val="bg2">
                  <a:lumMod val="50000"/>
                </a:schemeClr>
              </a:solidFill>
            </a:rPr>
            <a:t>..</a:t>
          </a:r>
          <a:r>
            <a:rPr lang="fa-IR" sz="1600" dirty="0">
              <a:solidFill>
                <a:schemeClr val="bg2">
                  <a:lumMod val="50000"/>
                </a:schemeClr>
              </a:solidFill>
            </a:rPr>
            <a:t>............4</a:t>
          </a:r>
        </a:p>
        <a:p>
          <a:pPr algn="r" rtl="1">
            <a:lnSpc>
              <a:spcPct val="200000"/>
            </a:lnSpc>
          </a:pPr>
          <a:r>
            <a:rPr lang="fa-IR" sz="1600" dirty="0">
              <a:solidFill>
                <a:schemeClr val="bg2">
                  <a:lumMod val="50000"/>
                </a:schemeClr>
              </a:solidFill>
            </a:rPr>
            <a:t>بیان مسئله................</a:t>
          </a:r>
          <a:r>
            <a:rPr lang="en-US" sz="1600" dirty="0">
              <a:solidFill>
                <a:schemeClr val="bg2">
                  <a:lumMod val="50000"/>
                </a:schemeClr>
              </a:solidFill>
            </a:rPr>
            <a:t>....</a:t>
          </a:r>
          <a:r>
            <a:rPr lang="fa-IR" sz="1600" dirty="0">
              <a:solidFill>
                <a:schemeClr val="bg2">
                  <a:lumMod val="50000"/>
                </a:schemeClr>
              </a:solidFill>
            </a:rPr>
            <a:t>...........5</a:t>
          </a:r>
        </a:p>
        <a:p>
          <a:pPr algn="r" rtl="1">
            <a:lnSpc>
              <a:spcPct val="200000"/>
            </a:lnSpc>
          </a:pPr>
          <a:r>
            <a:rPr lang="fa-IR" sz="1600" dirty="0">
              <a:solidFill>
                <a:schemeClr val="bg2">
                  <a:lumMod val="50000"/>
                </a:schemeClr>
              </a:solidFill>
            </a:rPr>
            <a:t>ضرورت انجام طرح..................6</a:t>
          </a:r>
        </a:p>
        <a:p>
          <a:pPr algn="r" rtl="1">
            <a:lnSpc>
              <a:spcPct val="200000"/>
            </a:lnSpc>
          </a:pPr>
          <a:r>
            <a:rPr lang="fa-IR" sz="1600" dirty="0">
              <a:solidFill>
                <a:schemeClr val="bg2">
                  <a:lumMod val="50000"/>
                </a:schemeClr>
              </a:solidFill>
            </a:rPr>
            <a:t>اهداف طرح...................</a:t>
          </a:r>
          <a:r>
            <a:rPr lang="en-US" sz="1600" dirty="0">
              <a:solidFill>
                <a:schemeClr val="bg2">
                  <a:lumMod val="50000"/>
                </a:schemeClr>
              </a:solidFill>
            </a:rPr>
            <a:t>.</a:t>
          </a:r>
          <a:r>
            <a:rPr lang="fa-IR" sz="1600" dirty="0">
              <a:solidFill>
                <a:schemeClr val="bg2">
                  <a:lumMod val="50000"/>
                </a:schemeClr>
              </a:solidFill>
            </a:rPr>
            <a:t>.........7</a:t>
          </a:r>
        </a:p>
        <a:p>
          <a:pPr algn="r" rtl="1">
            <a:lnSpc>
              <a:spcPct val="200000"/>
            </a:lnSpc>
          </a:pPr>
          <a:r>
            <a:rPr lang="fa-IR" sz="1600" dirty="0">
              <a:solidFill>
                <a:schemeClr val="bg2">
                  <a:lumMod val="50000"/>
                </a:schemeClr>
              </a:solidFill>
            </a:rPr>
            <a:t>سوالات پژوهش............</a:t>
          </a:r>
          <a:r>
            <a:rPr lang="en-US" sz="1600" dirty="0">
              <a:solidFill>
                <a:schemeClr val="bg2">
                  <a:lumMod val="50000"/>
                </a:schemeClr>
              </a:solidFill>
            </a:rPr>
            <a:t>...</a:t>
          </a:r>
          <a:r>
            <a:rPr lang="fa-IR" sz="1600" dirty="0">
              <a:solidFill>
                <a:schemeClr val="bg2">
                  <a:lumMod val="50000"/>
                </a:schemeClr>
              </a:solidFill>
            </a:rPr>
            <a:t>.........9</a:t>
          </a:r>
        </a:p>
        <a:p>
          <a:pPr algn="r" rtl="1">
            <a:lnSpc>
              <a:spcPct val="200000"/>
            </a:lnSpc>
          </a:pPr>
          <a:r>
            <a:rPr lang="fa-IR" sz="1600" dirty="0">
              <a:solidFill>
                <a:schemeClr val="bg2">
                  <a:lumMod val="50000"/>
                </a:schemeClr>
              </a:solidFill>
            </a:rPr>
            <a:t>تعریف کلید واژه ها............</a:t>
          </a:r>
          <a:r>
            <a:rPr lang="en-US" sz="1600" dirty="0">
              <a:solidFill>
                <a:schemeClr val="bg2">
                  <a:lumMod val="50000"/>
                </a:schemeClr>
              </a:solidFill>
            </a:rPr>
            <a:t>.</a:t>
          </a:r>
          <a:r>
            <a:rPr lang="fa-IR" sz="1600" dirty="0">
              <a:solidFill>
                <a:schemeClr val="bg2">
                  <a:lumMod val="50000"/>
                </a:schemeClr>
              </a:solidFill>
            </a:rPr>
            <a:t>.....10</a:t>
          </a:r>
          <a:endParaRPr lang="en-US" sz="1600" dirty="0">
            <a:solidFill>
              <a:schemeClr val="bg2">
                <a:lumMod val="50000"/>
              </a:schemeClr>
            </a:solidFill>
          </a:endParaRPr>
        </a:p>
        <a:p>
          <a:pPr algn="r" rtl="1">
            <a:lnSpc>
              <a:spcPct val="200000"/>
            </a:lnSpc>
          </a:pPr>
          <a:endParaRPr lang="en-US" sz="1600" dirty="0">
            <a:solidFill>
              <a:schemeClr val="bg2">
                <a:lumMod val="50000"/>
              </a:schemeClr>
            </a:solidFill>
          </a:endParaRPr>
        </a:p>
      </dgm:t>
    </dgm:pt>
    <dgm:pt modelId="{D7BE361C-ABA2-4E74-8515-6B99AFA60688}" type="parTrans" cxnId="{4084CC70-7385-4066-A870-B3CBAD2A73B5}">
      <dgm:prSet/>
      <dgm:spPr/>
      <dgm:t>
        <a:bodyPr/>
        <a:lstStyle/>
        <a:p>
          <a:endParaRPr lang="en-US"/>
        </a:p>
      </dgm:t>
    </dgm:pt>
    <dgm:pt modelId="{D1EC316B-9B50-404F-A18B-06F23592201F}" type="sibTrans" cxnId="{4084CC70-7385-4066-A870-B3CBAD2A73B5}">
      <dgm:prSet/>
      <dgm:spPr/>
      <dgm:t>
        <a:bodyPr/>
        <a:lstStyle/>
        <a:p>
          <a:endParaRPr lang="en-US"/>
        </a:p>
      </dgm:t>
    </dgm:pt>
    <dgm:pt modelId="{707449CD-7B1D-4F3F-A6F4-1F1D1711B7DC}" type="pres">
      <dgm:prSet presAssocID="{588519B7-625D-4E8E-A1B9-CCD4A0FBB92E}" presName="diagram" presStyleCnt="0">
        <dgm:presLayoutVars>
          <dgm:dir/>
          <dgm:resizeHandles val="exact"/>
        </dgm:presLayoutVars>
      </dgm:prSet>
      <dgm:spPr/>
      <dgm:t>
        <a:bodyPr/>
        <a:lstStyle/>
        <a:p>
          <a:endParaRPr lang="en-US"/>
        </a:p>
      </dgm:t>
    </dgm:pt>
    <dgm:pt modelId="{CEE1082D-AD0A-4960-B4FD-506499B4CD32}" type="pres">
      <dgm:prSet presAssocID="{14A353FF-AFAF-4FB9-A60B-BDCE1A722310}" presName="node" presStyleLbl="node1" presStyleIdx="0" presStyleCnt="2" custScaleX="67106" custScaleY="162441" custLinFactNeighborX="-37771" custLinFactNeighborY="2683">
        <dgm:presLayoutVars>
          <dgm:bulletEnabled val="1"/>
        </dgm:presLayoutVars>
      </dgm:prSet>
      <dgm:spPr/>
      <dgm:t>
        <a:bodyPr/>
        <a:lstStyle/>
        <a:p>
          <a:endParaRPr lang="en-US"/>
        </a:p>
      </dgm:t>
    </dgm:pt>
    <dgm:pt modelId="{1CD9E7A1-AC37-44BF-A302-4D131628E22C}" type="pres">
      <dgm:prSet presAssocID="{C2011EA6-361E-43EB-9C82-3E8CF5043BB0}" presName="sibTrans" presStyleCnt="0"/>
      <dgm:spPr/>
    </dgm:pt>
    <dgm:pt modelId="{D00D615E-3295-46BC-B704-820D306A1FE4}" type="pres">
      <dgm:prSet presAssocID="{9F5E9400-5F9B-401B-8CC7-C79640943FE6}" presName="node" presStyleLbl="node1" presStyleIdx="1" presStyleCnt="2" custScaleX="67857" custScaleY="162379" custLinFactNeighborX="5252" custLinFactNeighborY="-150">
        <dgm:presLayoutVars>
          <dgm:bulletEnabled val="1"/>
        </dgm:presLayoutVars>
      </dgm:prSet>
      <dgm:spPr/>
      <dgm:t>
        <a:bodyPr/>
        <a:lstStyle/>
        <a:p>
          <a:endParaRPr lang="en-US"/>
        </a:p>
      </dgm:t>
    </dgm:pt>
  </dgm:ptLst>
  <dgm:cxnLst>
    <dgm:cxn modelId="{E104CECD-492B-45B1-A122-F4959FE0DBF2}" type="presOf" srcId="{9F5E9400-5F9B-401B-8CC7-C79640943FE6}" destId="{D00D615E-3295-46BC-B704-820D306A1FE4}" srcOrd="0" destOrd="0" presId="urn:microsoft.com/office/officeart/2005/8/layout/default"/>
    <dgm:cxn modelId="{4084CC70-7385-4066-A870-B3CBAD2A73B5}" srcId="{588519B7-625D-4E8E-A1B9-CCD4A0FBB92E}" destId="{9F5E9400-5F9B-401B-8CC7-C79640943FE6}" srcOrd="1" destOrd="0" parTransId="{D7BE361C-ABA2-4E74-8515-6B99AFA60688}" sibTransId="{D1EC316B-9B50-404F-A18B-06F23592201F}"/>
    <dgm:cxn modelId="{B8972394-B3F2-428D-AB18-EFE1F0EF33A8}" type="presOf" srcId="{14A353FF-AFAF-4FB9-A60B-BDCE1A722310}" destId="{CEE1082D-AD0A-4960-B4FD-506499B4CD32}" srcOrd="0" destOrd="0" presId="urn:microsoft.com/office/officeart/2005/8/layout/default"/>
    <dgm:cxn modelId="{63F0FA01-E90F-4DB6-A3E4-3FD78823C9F0}" srcId="{588519B7-625D-4E8E-A1B9-CCD4A0FBB92E}" destId="{14A353FF-AFAF-4FB9-A60B-BDCE1A722310}" srcOrd="0" destOrd="0" parTransId="{8655FFD1-247A-47A4-990C-5E2DE16ACA7F}" sibTransId="{C2011EA6-361E-43EB-9C82-3E8CF5043BB0}"/>
    <dgm:cxn modelId="{CE12F270-634A-4E1B-B19B-A2A233D3ED26}" type="presOf" srcId="{588519B7-625D-4E8E-A1B9-CCD4A0FBB92E}" destId="{707449CD-7B1D-4F3F-A6F4-1F1D1711B7DC}" srcOrd="0" destOrd="0" presId="urn:microsoft.com/office/officeart/2005/8/layout/default"/>
    <dgm:cxn modelId="{7A923382-48A0-494D-B8D1-08E7EED94C58}" type="presParOf" srcId="{707449CD-7B1D-4F3F-A6F4-1F1D1711B7DC}" destId="{CEE1082D-AD0A-4960-B4FD-506499B4CD32}" srcOrd="0" destOrd="0" presId="urn:microsoft.com/office/officeart/2005/8/layout/default"/>
    <dgm:cxn modelId="{8F7D9456-DE78-40ED-9438-FAEB4F617699}" type="presParOf" srcId="{707449CD-7B1D-4F3F-A6F4-1F1D1711B7DC}" destId="{1CD9E7A1-AC37-44BF-A302-4D131628E22C}" srcOrd="1" destOrd="0" presId="urn:microsoft.com/office/officeart/2005/8/layout/default"/>
    <dgm:cxn modelId="{B4826749-85E5-4006-A068-12A7E485777C}" type="presParOf" srcId="{707449CD-7B1D-4F3F-A6F4-1F1D1711B7DC}" destId="{D00D615E-3295-46BC-B704-820D306A1FE4}" srcOrd="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1082D-AD0A-4960-B4FD-506499B4CD32}">
      <dsp:nvSpPr>
        <dsp:cNvPr id="0" name=""/>
        <dsp:cNvSpPr/>
      </dsp:nvSpPr>
      <dsp:spPr>
        <a:xfrm>
          <a:off x="0" y="5630"/>
          <a:ext cx="2636859" cy="38297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200000"/>
            </a:lnSpc>
            <a:spcBef>
              <a:spcPct val="0"/>
            </a:spcBef>
            <a:spcAft>
              <a:spcPct val="35000"/>
            </a:spcAft>
          </a:pPr>
          <a:r>
            <a:rPr lang="fa-IR" sz="1600" kern="1200" dirty="0">
              <a:solidFill>
                <a:schemeClr val="bg2">
                  <a:lumMod val="50000"/>
                </a:schemeClr>
              </a:solidFill>
            </a:rPr>
            <a:t>مروری بر مطالعات گذشته.........15</a:t>
          </a:r>
        </a:p>
        <a:p>
          <a:pPr lvl="0" algn="r" defTabSz="711200" rtl="1">
            <a:lnSpc>
              <a:spcPct val="200000"/>
            </a:lnSpc>
            <a:spcBef>
              <a:spcPct val="0"/>
            </a:spcBef>
            <a:spcAft>
              <a:spcPct val="35000"/>
            </a:spcAft>
          </a:pPr>
          <a:r>
            <a:rPr lang="fa-IR" sz="1600" kern="1200" dirty="0">
              <a:solidFill>
                <a:schemeClr val="bg2">
                  <a:lumMod val="50000"/>
                </a:schemeClr>
              </a:solidFill>
            </a:rPr>
            <a:t>روش انجام طرح و فاز بندی.......18</a:t>
          </a:r>
        </a:p>
        <a:p>
          <a:pPr lvl="0" algn="r" defTabSz="711200" rtl="1">
            <a:lnSpc>
              <a:spcPct val="200000"/>
            </a:lnSpc>
            <a:spcBef>
              <a:spcPct val="0"/>
            </a:spcBef>
            <a:spcAft>
              <a:spcPct val="35000"/>
            </a:spcAft>
          </a:pPr>
          <a:r>
            <a:rPr lang="fa-IR" sz="1600" kern="1200" dirty="0">
              <a:solidFill>
                <a:schemeClr val="bg2">
                  <a:lumMod val="50000"/>
                </a:schemeClr>
              </a:solidFill>
            </a:rPr>
            <a:t>بحث و نتیجه گیری..................28 موانع کار........</a:t>
          </a:r>
          <a:r>
            <a:rPr lang="en-US" sz="1600" kern="1200" dirty="0">
              <a:solidFill>
                <a:schemeClr val="bg2">
                  <a:lumMod val="50000"/>
                </a:schemeClr>
              </a:solidFill>
            </a:rPr>
            <a:t>..</a:t>
          </a:r>
          <a:r>
            <a:rPr lang="fa-IR" sz="1600" kern="1200" dirty="0">
              <a:solidFill>
                <a:schemeClr val="bg2">
                  <a:lumMod val="50000"/>
                </a:schemeClr>
              </a:solidFill>
            </a:rPr>
            <a:t>...................30 پیشنهادات.............................31 منابع............</a:t>
          </a:r>
          <a:r>
            <a:rPr lang="en-US" sz="1600" kern="1200" dirty="0">
              <a:solidFill>
                <a:schemeClr val="bg2">
                  <a:lumMod val="50000"/>
                </a:schemeClr>
              </a:solidFill>
            </a:rPr>
            <a:t>.</a:t>
          </a:r>
          <a:r>
            <a:rPr lang="fa-IR" sz="1600" kern="1200" dirty="0">
              <a:solidFill>
                <a:schemeClr val="bg2">
                  <a:lumMod val="50000"/>
                </a:schemeClr>
              </a:solidFill>
            </a:rPr>
            <a:t>.....................32 تشکر و سپاس........................33</a:t>
          </a:r>
          <a:endParaRPr lang="en-US" sz="1600" kern="1200" dirty="0">
            <a:solidFill>
              <a:schemeClr val="bg2">
                <a:lumMod val="50000"/>
              </a:schemeClr>
            </a:solidFill>
          </a:endParaRPr>
        </a:p>
      </dsp:txBody>
      <dsp:txXfrm>
        <a:off x="0" y="5630"/>
        <a:ext cx="2636859" cy="3829769"/>
      </dsp:txXfrm>
    </dsp:sp>
    <dsp:sp modelId="{D00D615E-3295-46BC-B704-820D306A1FE4}">
      <dsp:nvSpPr>
        <dsp:cNvPr id="0" name=""/>
        <dsp:cNvSpPr/>
      </dsp:nvSpPr>
      <dsp:spPr>
        <a:xfrm>
          <a:off x="3833035" y="9"/>
          <a:ext cx="2666369" cy="3828307"/>
        </a:xfrm>
        <a:prstGeom prst="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200000"/>
            </a:lnSpc>
            <a:spcBef>
              <a:spcPct val="0"/>
            </a:spcBef>
            <a:spcAft>
              <a:spcPct val="35000"/>
            </a:spcAft>
          </a:pPr>
          <a:r>
            <a:rPr lang="fa-IR" sz="1600" kern="1200" dirty="0">
              <a:solidFill>
                <a:schemeClr val="bg2">
                  <a:lumMod val="50000"/>
                </a:schemeClr>
              </a:solidFill>
            </a:rPr>
            <a:t>مقدمه......................</a:t>
          </a:r>
          <a:r>
            <a:rPr lang="en-US" sz="1600" kern="1200" dirty="0">
              <a:solidFill>
                <a:schemeClr val="bg2">
                  <a:lumMod val="50000"/>
                </a:schemeClr>
              </a:solidFill>
            </a:rPr>
            <a:t>..</a:t>
          </a:r>
          <a:r>
            <a:rPr lang="fa-IR" sz="1600" kern="1200" dirty="0">
              <a:solidFill>
                <a:schemeClr val="bg2">
                  <a:lumMod val="50000"/>
                </a:schemeClr>
              </a:solidFill>
            </a:rPr>
            <a:t>............4</a:t>
          </a:r>
        </a:p>
        <a:p>
          <a:pPr lvl="0" algn="r" defTabSz="711200" rtl="1">
            <a:lnSpc>
              <a:spcPct val="200000"/>
            </a:lnSpc>
            <a:spcBef>
              <a:spcPct val="0"/>
            </a:spcBef>
            <a:spcAft>
              <a:spcPct val="35000"/>
            </a:spcAft>
          </a:pPr>
          <a:r>
            <a:rPr lang="fa-IR" sz="1600" kern="1200" dirty="0">
              <a:solidFill>
                <a:schemeClr val="bg2">
                  <a:lumMod val="50000"/>
                </a:schemeClr>
              </a:solidFill>
            </a:rPr>
            <a:t>بیان مسئله................</a:t>
          </a:r>
          <a:r>
            <a:rPr lang="en-US" sz="1600" kern="1200" dirty="0">
              <a:solidFill>
                <a:schemeClr val="bg2">
                  <a:lumMod val="50000"/>
                </a:schemeClr>
              </a:solidFill>
            </a:rPr>
            <a:t>....</a:t>
          </a:r>
          <a:r>
            <a:rPr lang="fa-IR" sz="1600" kern="1200" dirty="0">
              <a:solidFill>
                <a:schemeClr val="bg2">
                  <a:lumMod val="50000"/>
                </a:schemeClr>
              </a:solidFill>
            </a:rPr>
            <a:t>...........5</a:t>
          </a:r>
        </a:p>
        <a:p>
          <a:pPr lvl="0" algn="r" defTabSz="711200" rtl="1">
            <a:lnSpc>
              <a:spcPct val="200000"/>
            </a:lnSpc>
            <a:spcBef>
              <a:spcPct val="0"/>
            </a:spcBef>
            <a:spcAft>
              <a:spcPct val="35000"/>
            </a:spcAft>
          </a:pPr>
          <a:r>
            <a:rPr lang="fa-IR" sz="1600" kern="1200" dirty="0">
              <a:solidFill>
                <a:schemeClr val="bg2">
                  <a:lumMod val="50000"/>
                </a:schemeClr>
              </a:solidFill>
            </a:rPr>
            <a:t>ضرورت انجام طرح..................6</a:t>
          </a:r>
        </a:p>
        <a:p>
          <a:pPr lvl="0" algn="r" defTabSz="711200" rtl="1">
            <a:lnSpc>
              <a:spcPct val="200000"/>
            </a:lnSpc>
            <a:spcBef>
              <a:spcPct val="0"/>
            </a:spcBef>
            <a:spcAft>
              <a:spcPct val="35000"/>
            </a:spcAft>
          </a:pPr>
          <a:r>
            <a:rPr lang="fa-IR" sz="1600" kern="1200" dirty="0">
              <a:solidFill>
                <a:schemeClr val="bg2">
                  <a:lumMod val="50000"/>
                </a:schemeClr>
              </a:solidFill>
            </a:rPr>
            <a:t>اهداف طرح...................</a:t>
          </a:r>
          <a:r>
            <a:rPr lang="en-US" sz="1600" kern="1200" dirty="0">
              <a:solidFill>
                <a:schemeClr val="bg2">
                  <a:lumMod val="50000"/>
                </a:schemeClr>
              </a:solidFill>
            </a:rPr>
            <a:t>.</a:t>
          </a:r>
          <a:r>
            <a:rPr lang="fa-IR" sz="1600" kern="1200" dirty="0">
              <a:solidFill>
                <a:schemeClr val="bg2">
                  <a:lumMod val="50000"/>
                </a:schemeClr>
              </a:solidFill>
            </a:rPr>
            <a:t>.........7</a:t>
          </a:r>
        </a:p>
        <a:p>
          <a:pPr lvl="0" algn="r" defTabSz="711200" rtl="1">
            <a:lnSpc>
              <a:spcPct val="200000"/>
            </a:lnSpc>
            <a:spcBef>
              <a:spcPct val="0"/>
            </a:spcBef>
            <a:spcAft>
              <a:spcPct val="35000"/>
            </a:spcAft>
          </a:pPr>
          <a:r>
            <a:rPr lang="fa-IR" sz="1600" kern="1200" dirty="0">
              <a:solidFill>
                <a:schemeClr val="bg2">
                  <a:lumMod val="50000"/>
                </a:schemeClr>
              </a:solidFill>
            </a:rPr>
            <a:t>سوالات پژوهش............</a:t>
          </a:r>
          <a:r>
            <a:rPr lang="en-US" sz="1600" kern="1200" dirty="0">
              <a:solidFill>
                <a:schemeClr val="bg2">
                  <a:lumMod val="50000"/>
                </a:schemeClr>
              </a:solidFill>
            </a:rPr>
            <a:t>...</a:t>
          </a:r>
          <a:r>
            <a:rPr lang="fa-IR" sz="1600" kern="1200" dirty="0">
              <a:solidFill>
                <a:schemeClr val="bg2">
                  <a:lumMod val="50000"/>
                </a:schemeClr>
              </a:solidFill>
            </a:rPr>
            <a:t>.........9</a:t>
          </a:r>
        </a:p>
        <a:p>
          <a:pPr lvl="0" algn="r" defTabSz="711200" rtl="1">
            <a:lnSpc>
              <a:spcPct val="200000"/>
            </a:lnSpc>
            <a:spcBef>
              <a:spcPct val="0"/>
            </a:spcBef>
            <a:spcAft>
              <a:spcPct val="35000"/>
            </a:spcAft>
          </a:pPr>
          <a:r>
            <a:rPr lang="fa-IR" sz="1600" kern="1200" dirty="0">
              <a:solidFill>
                <a:schemeClr val="bg2">
                  <a:lumMod val="50000"/>
                </a:schemeClr>
              </a:solidFill>
            </a:rPr>
            <a:t>تعریف کلید واژه ها............</a:t>
          </a:r>
          <a:r>
            <a:rPr lang="en-US" sz="1600" kern="1200" dirty="0">
              <a:solidFill>
                <a:schemeClr val="bg2">
                  <a:lumMod val="50000"/>
                </a:schemeClr>
              </a:solidFill>
            </a:rPr>
            <a:t>.</a:t>
          </a:r>
          <a:r>
            <a:rPr lang="fa-IR" sz="1600" kern="1200" dirty="0">
              <a:solidFill>
                <a:schemeClr val="bg2">
                  <a:lumMod val="50000"/>
                </a:schemeClr>
              </a:solidFill>
            </a:rPr>
            <a:t>.....10</a:t>
          </a:r>
          <a:endParaRPr lang="en-US" sz="1600" kern="1200" dirty="0">
            <a:solidFill>
              <a:schemeClr val="bg2">
                <a:lumMod val="50000"/>
              </a:schemeClr>
            </a:solidFill>
          </a:endParaRPr>
        </a:p>
        <a:p>
          <a:pPr lvl="0" algn="r" defTabSz="711200" rtl="1">
            <a:lnSpc>
              <a:spcPct val="200000"/>
            </a:lnSpc>
            <a:spcBef>
              <a:spcPct val="0"/>
            </a:spcBef>
            <a:spcAft>
              <a:spcPct val="35000"/>
            </a:spcAft>
          </a:pPr>
          <a:endParaRPr lang="en-US" sz="1600" kern="1200" dirty="0">
            <a:solidFill>
              <a:schemeClr val="bg2">
                <a:lumMod val="50000"/>
              </a:schemeClr>
            </a:solidFill>
          </a:endParaRPr>
        </a:p>
      </dsp:txBody>
      <dsp:txXfrm>
        <a:off x="3833035" y="9"/>
        <a:ext cx="2666369" cy="38283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94760" y="731500"/>
            <a:ext cx="11560500" cy="3657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734800" y="4632950"/>
            <a:ext cx="13878551" cy="4389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5971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046610587_0_32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046610587_0_32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4c68a97855_0_397: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4c68a97855_0_397: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68a97855_0_5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4c68a97855_0_5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4c68a97855_0_83: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4c68a97855_0_83: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4c68a97855_1_104: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4c68a97855_1_104: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4c68a97855_1_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4c68a97855_1_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03c035efb_0_2080: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03c035efb_0_2080: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4c68a97855_0_8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4c68a97855_0_8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c68a97855_0_302: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c68a97855_0_302: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58b56fcf48_0_7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58b56fcf48_0_79:notes"/>
          <p:cNvSpPr txBox="1">
            <a:spLocks noGrp="1"/>
          </p:cNvSpPr>
          <p:nvPr>
            <p:ph type="body" idx="1"/>
          </p:nvPr>
        </p:nvSpPr>
        <p:spPr>
          <a:xfrm>
            <a:off x="1734800" y="4632950"/>
            <a:ext cx="13878600" cy="438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type="obj">
  <p:cSld name="OBJECT">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2867538" y="2065963"/>
            <a:ext cx="3408900" cy="7185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6000"/>
              <a:buFont typeface="Joti One"/>
              <a:buNone/>
              <a:defRPr sz="4800" i="0">
                <a:solidFill>
                  <a:srgbClr val="F9CB9C"/>
                </a:solidFill>
              </a:defRPr>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a:endParaRPr/>
          </a:p>
        </p:txBody>
      </p:sp>
      <p:sp>
        <p:nvSpPr>
          <p:cNvPr id="10" name="Google Shape;10;p2"/>
          <p:cNvSpPr txBox="1">
            <a:spLocks noGrp="1"/>
          </p:cNvSpPr>
          <p:nvPr>
            <p:ph type="subTitle" idx="1"/>
          </p:nvPr>
        </p:nvSpPr>
        <p:spPr>
          <a:xfrm>
            <a:off x="3053675" y="2784463"/>
            <a:ext cx="3014100" cy="289200"/>
          </a:xfrm>
          <a:prstGeom prst="rect">
            <a:avLst/>
          </a:prstGeom>
        </p:spPr>
        <p:txBody>
          <a:bodyPr spcFirstLastPara="1" wrap="square" lIns="0" tIns="0" rIns="0" bIns="0" anchor="t" anchorCtr="0">
            <a:noAutofit/>
          </a:bodyPr>
          <a:lstStyle>
            <a:lvl1pPr lvl="0" algn="ctr">
              <a:spcBef>
                <a:spcPts val="0"/>
              </a:spcBef>
              <a:spcAft>
                <a:spcPts val="0"/>
              </a:spcAft>
              <a:buNone/>
              <a:defRPr sz="1400">
                <a:solidFill>
                  <a:srgbClr val="FFFFFF"/>
                </a:solidFill>
              </a:defRPr>
            </a:lvl1pPr>
            <a:lvl2pPr lvl="1" algn="ctr">
              <a:spcBef>
                <a:spcPts val="0"/>
              </a:spcBef>
              <a:spcAft>
                <a:spcPts val="0"/>
              </a:spcAft>
              <a:buNone/>
              <a:defRPr sz="1400">
                <a:solidFill>
                  <a:srgbClr val="FFFFFF"/>
                </a:solidFill>
              </a:defRPr>
            </a:lvl2pPr>
            <a:lvl3pPr lvl="2" algn="ctr">
              <a:spcBef>
                <a:spcPts val="0"/>
              </a:spcBef>
              <a:spcAft>
                <a:spcPts val="0"/>
              </a:spcAft>
              <a:buNone/>
              <a:defRPr sz="1400">
                <a:solidFill>
                  <a:srgbClr val="FFFFFF"/>
                </a:solidFill>
              </a:defRPr>
            </a:lvl3pPr>
            <a:lvl4pPr lvl="3" algn="ctr">
              <a:spcBef>
                <a:spcPts val="0"/>
              </a:spcBef>
              <a:spcAft>
                <a:spcPts val="0"/>
              </a:spcAft>
              <a:buNone/>
              <a:defRPr sz="1400">
                <a:solidFill>
                  <a:srgbClr val="FFFFFF"/>
                </a:solidFill>
              </a:defRPr>
            </a:lvl4pPr>
            <a:lvl5pPr lvl="4" algn="ctr">
              <a:spcBef>
                <a:spcPts val="0"/>
              </a:spcBef>
              <a:spcAft>
                <a:spcPts val="0"/>
              </a:spcAft>
              <a:buNone/>
              <a:defRPr sz="1400">
                <a:solidFill>
                  <a:srgbClr val="FFFFFF"/>
                </a:solidFill>
              </a:defRPr>
            </a:lvl5pPr>
            <a:lvl6pPr lvl="5" algn="ctr">
              <a:spcBef>
                <a:spcPts val="0"/>
              </a:spcBef>
              <a:spcAft>
                <a:spcPts val="0"/>
              </a:spcAft>
              <a:buNone/>
              <a:defRPr sz="1400">
                <a:solidFill>
                  <a:srgbClr val="FFFFFF"/>
                </a:solidFill>
              </a:defRPr>
            </a:lvl6pPr>
            <a:lvl7pPr lvl="6" algn="ctr">
              <a:spcBef>
                <a:spcPts val="0"/>
              </a:spcBef>
              <a:spcAft>
                <a:spcPts val="0"/>
              </a:spcAft>
              <a:buNone/>
              <a:defRPr sz="1400">
                <a:solidFill>
                  <a:srgbClr val="FFFFFF"/>
                </a:solidFill>
              </a:defRPr>
            </a:lvl7pPr>
            <a:lvl8pPr lvl="7" algn="ctr">
              <a:spcBef>
                <a:spcPts val="0"/>
              </a:spcBef>
              <a:spcAft>
                <a:spcPts val="0"/>
              </a:spcAft>
              <a:buNone/>
              <a:defRPr sz="1400">
                <a:solidFill>
                  <a:srgbClr val="FFFFFF"/>
                </a:solidFill>
              </a:defRPr>
            </a:lvl8pPr>
            <a:lvl9pPr lvl="8" algn="ctr">
              <a:spcBef>
                <a:spcPts val="0"/>
              </a:spcBef>
              <a:spcAft>
                <a:spcPts val="0"/>
              </a:spcAft>
              <a:buNone/>
              <a:defRPr sz="1400">
                <a:solidFill>
                  <a:srgbClr val="FFFFFF"/>
                </a:solidFill>
              </a:defRPr>
            </a:lvl9pPr>
          </a:lstStyle>
          <a:p>
            <a:endParaRPr/>
          </a:p>
        </p:txBody>
      </p:sp>
      <p:grpSp>
        <p:nvGrpSpPr>
          <p:cNvPr id="11" name="Google Shape;11;p2"/>
          <p:cNvGrpSpPr/>
          <p:nvPr/>
        </p:nvGrpSpPr>
        <p:grpSpPr>
          <a:xfrm>
            <a:off x="1597622" y="296259"/>
            <a:ext cx="5948856" cy="4694195"/>
            <a:chOff x="2256903" y="816487"/>
            <a:chExt cx="4630180" cy="3653639"/>
          </a:xfrm>
        </p:grpSpPr>
        <p:sp>
          <p:nvSpPr>
            <p:cNvPr id="12" name="Google Shape;12;p2"/>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DESIGN">
  <p:cSld name="CUSTOM_8">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12">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
  <p:cSld name="CUSTOM_12_3_1">
    <p:bg>
      <p:bgPr>
        <a:solidFill>
          <a:srgbClr val="FFFFFF"/>
        </a:solid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TEXT 1">
  <p:cSld name="OBJECT_1">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37700" y="1815411"/>
            <a:ext cx="2868600" cy="9099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6000"/>
              <a:buNone/>
              <a:defRPr sz="6000" i="0">
                <a:solidFill>
                  <a:schemeClr val="accent6"/>
                </a:solidFill>
              </a:defRPr>
            </a:lvl1pPr>
            <a:lvl2pPr lvl="1" algn="ctr" rtl="0">
              <a:spcBef>
                <a:spcPts val="0"/>
              </a:spcBef>
              <a:spcAft>
                <a:spcPts val="0"/>
              </a:spcAft>
              <a:buSzPts val="3300"/>
              <a:buNone/>
              <a:defRPr sz="3300"/>
            </a:lvl2pPr>
            <a:lvl3pPr lvl="2" algn="ctr" rtl="0">
              <a:spcBef>
                <a:spcPts val="0"/>
              </a:spcBef>
              <a:spcAft>
                <a:spcPts val="0"/>
              </a:spcAft>
              <a:buSzPts val="3300"/>
              <a:buNone/>
              <a:defRPr sz="3300"/>
            </a:lvl3pPr>
            <a:lvl4pPr lvl="3" algn="ctr" rtl="0">
              <a:spcBef>
                <a:spcPts val="0"/>
              </a:spcBef>
              <a:spcAft>
                <a:spcPts val="0"/>
              </a:spcAft>
              <a:buSzPts val="3300"/>
              <a:buNone/>
              <a:defRPr sz="3300"/>
            </a:lvl4pPr>
            <a:lvl5pPr lvl="4" algn="ctr" rtl="0">
              <a:spcBef>
                <a:spcPts val="0"/>
              </a:spcBef>
              <a:spcAft>
                <a:spcPts val="0"/>
              </a:spcAft>
              <a:buSzPts val="3300"/>
              <a:buNone/>
              <a:defRPr sz="3300"/>
            </a:lvl5pPr>
            <a:lvl6pPr lvl="5" algn="ctr" rtl="0">
              <a:spcBef>
                <a:spcPts val="0"/>
              </a:spcBef>
              <a:spcAft>
                <a:spcPts val="0"/>
              </a:spcAft>
              <a:buSzPts val="3300"/>
              <a:buNone/>
              <a:defRPr sz="3300"/>
            </a:lvl6pPr>
            <a:lvl7pPr lvl="6" algn="ctr" rtl="0">
              <a:spcBef>
                <a:spcPts val="0"/>
              </a:spcBef>
              <a:spcAft>
                <a:spcPts val="0"/>
              </a:spcAft>
              <a:buSzPts val="3300"/>
              <a:buNone/>
              <a:defRPr sz="3300"/>
            </a:lvl7pPr>
            <a:lvl8pPr lvl="7" algn="ctr" rtl="0">
              <a:spcBef>
                <a:spcPts val="0"/>
              </a:spcBef>
              <a:spcAft>
                <a:spcPts val="0"/>
              </a:spcAft>
              <a:buSzPts val="3300"/>
              <a:buNone/>
              <a:defRPr sz="3300"/>
            </a:lvl8pPr>
            <a:lvl9pPr lvl="8" algn="ctr" rtl="0">
              <a:spcBef>
                <a:spcPts val="0"/>
              </a:spcBef>
              <a:spcAft>
                <a:spcPts val="0"/>
              </a:spcAft>
              <a:buSzPts val="3300"/>
              <a:buNone/>
              <a:defRPr sz="3300"/>
            </a:lvl9pPr>
          </a:lstStyle>
          <a:p>
            <a:endParaRPr/>
          </a:p>
        </p:txBody>
      </p:sp>
      <p:sp>
        <p:nvSpPr>
          <p:cNvPr id="19" name="Google Shape;19;p4"/>
          <p:cNvSpPr txBox="1">
            <a:spLocks noGrp="1"/>
          </p:cNvSpPr>
          <p:nvPr>
            <p:ph type="subTitle" idx="1"/>
          </p:nvPr>
        </p:nvSpPr>
        <p:spPr>
          <a:xfrm>
            <a:off x="2897400" y="2868788"/>
            <a:ext cx="3349200" cy="459300"/>
          </a:xfrm>
          <a:prstGeom prst="rect">
            <a:avLst/>
          </a:prstGeom>
        </p:spPr>
        <p:txBody>
          <a:bodyPr spcFirstLastPara="1" wrap="square" lIns="0" tIns="0" rIns="0" bIns="0" anchor="t" anchorCtr="0">
            <a:noAutofit/>
          </a:bodyPr>
          <a:lstStyle>
            <a:lvl1pPr lvl="0" algn="ctr" rtl="0">
              <a:spcBef>
                <a:spcPts val="0"/>
              </a:spcBef>
              <a:spcAft>
                <a:spcPts val="0"/>
              </a:spcAft>
              <a:buNone/>
              <a:defRPr sz="1400">
                <a:solidFill>
                  <a:srgbClr val="F5F6F6"/>
                </a:solidFill>
              </a:defRPr>
            </a:lvl1pPr>
            <a:lvl2pPr lvl="1" algn="ctr" rtl="0">
              <a:spcBef>
                <a:spcPts val="0"/>
              </a:spcBef>
              <a:spcAft>
                <a:spcPts val="0"/>
              </a:spcAft>
              <a:buNone/>
              <a:defRPr sz="1400">
                <a:solidFill>
                  <a:srgbClr val="F5F6F6"/>
                </a:solidFill>
              </a:defRPr>
            </a:lvl2pPr>
            <a:lvl3pPr lvl="2" algn="ctr" rtl="0">
              <a:spcBef>
                <a:spcPts val="0"/>
              </a:spcBef>
              <a:spcAft>
                <a:spcPts val="0"/>
              </a:spcAft>
              <a:buNone/>
              <a:defRPr sz="1400">
                <a:solidFill>
                  <a:srgbClr val="F5F6F6"/>
                </a:solidFill>
              </a:defRPr>
            </a:lvl3pPr>
            <a:lvl4pPr lvl="3" algn="ctr" rtl="0">
              <a:spcBef>
                <a:spcPts val="0"/>
              </a:spcBef>
              <a:spcAft>
                <a:spcPts val="0"/>
              </a:spcAft>
              <a:buNone/>
              <a:defRPr sz="1400">
                <a:solidFill>
                  <a:srgbClr val="F5F6F6"/>
                </a:solidFill>
              </a:defRPr>
            </a:lvl4pPr>
            <a:lvl5pPr lvl="4" algn="ctr" rtl="0">
              <a:spcBef>
                <a:spcPts val="0"/>
              </a:spcBef>
              <a:spcAft>
                <a:spcPts val="0"/>
              </a:spcAft>
              <a:buNone/>
              <a:defRPr sz="1400">
                <a:solidFill>
                  <a:srgbClr val="F5F6F6"/>
                </a:solidFill>
              </a:defRPr>
            </a:lvl5pPr>
            <a:lvl6pPr lvl="5" algn="ctr" rtl="0">
              <a:spcBef>
                <a:spcPts val="0"/>
              </a:spcBef>
              <a:spcAft>
                <a:spcPts val="0"/>
              </a:spcAft>
              <a:buNone/>
              <a:defRPr sz="1400">
                <a:solidFill>
                  <a:srgbClr val="F5F6F6"/>
                </a:solidFill>
              </a:defRPr>
            </a:lvl6pPr>
            <a:lvl7pPr lvl="6" algn="ctr" rtl="0">
              <a:spcBef>
                <a:spcPts val="0"/>
              </a:spcBef>
              <a:spcAft>
                <a:spcPts val="0"/>
              </a:spcAft>
              <a:buNone/>
              <a:defRPr sz="1400">
                <a:solidFill>
                  <a:srgbClr val="F5F6F6"/>
                </a:solidFill>
              </a:defRPr>
            </a:lvl7pPr>
            <a:lvl8pPr lvl="7" algn="ctr" rtl="0">
              <a:spcBef>
                <a:spcPts val="0"/>
              </a:spcBef>
              <a:spcAft>
                <a:spcPts val="0"/>
              </a:spcAft>
              <a:buNone/>
              <a:defRPr sz="1400">
                <a:solidFill>
                  <a:srgbClr val="F5F6F6"/>
                </a:solidFill>
              </a:defRPr>
            </a:lvl8pPr>
            <a:lvl9pPr lvl="8" algn="ctr" rtl="0">
              <a:spcBef>
                <a:spcPts val="0"/>
              </a:spcBef>
              <a:spcAft>
                <a:spcPts val="0"/>
              </a:spcAft>
              <a:buNone/>
              <a:defRPr sz="1400">
                <a:solidFill>
                  <a:srgbClr val="F5F6F6"/>
                </a:solidFill>
              </a:defRPr>
            </a:lvl9pPr>
          </a:lstStyle>
          <a:p>
            <a:endParaRPr/>
          </a:p>
        </p:txBody>
      </p:sp>
      <p:grpSp>
        <p:nvGrpSpPr>
          <p:cNvPr id="20" name="Google Shape;20;p4"/>
          <p:cNvGrpSpPr/>
          <p:nvPr/>
        </p:nvGrpSpPr>
        <p:grpSpPr>
          <a:xfrm rot="10800000" flipH="1">
            <a:off x="2326312" y="871270"/>
            <a:ext cx="4491275" cy="3544029"/>
            <a:chOff x="2256903" y="816487"/>
            <a:chExt cx="4630180" cy="3653639"/>
          </a:xfrm>
        </p:grpSpPr>
        <p:sp>
          <p:nvSpPr>
            <p:cNvPr id="21" name="Google Shape;21;p4"/>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Blank">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60200" y="2984400"/>
            <a:ext cx="2823600" cy="365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3F3F3"/>
              </a:buClr>
              <a:buSzPts val="1200"/>
              <a:buNone/>
              <a:defRPr sz="1600" i="0">
                <a:solidFill>
                  <a:srgbClr val="DD7E6B"/>
                </a:solidFill>
              </a:defRPr>
            </a:lvl1pPr>
            <a:lvl2pPr lvl="1"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2pPr>
            <a:lvl3pPr lvl="2"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3pPr>
            <a:lvl4pPr lvl="3"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4pPr>
            <a:lvl5pPr lvl="4"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5pPr>
            <a:lvl6pPr lvl="5"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6pPr>
            <a:lvl7pPr lvl="6"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7pPr>
            <a:lvl8pPr lvl="7"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8pPr>
            <a:lvl9pPr lvl="8" rtl="0">
              <a:spcBef>
                <a:spcPts val="0"/>
              </a:spcBef>
              <a:spcAft>
                <a:spcPts val="0"/>
              </a:spcAft>
              <a:buClr>
                <a:srgbClr val="F3F3F3"/>
              </a:buClr>
              <a:buSzPts val="1300"/>
              <a:buFont typeface="BenchNine"/>
              <a:buNone/>
              <a:defRPr sz="1300">
                <a:solidFill>
                  <a:srgbClr val="F3F3F3"/>
                </a:solidFill>
                <a:latin typeface="BenchNine"/>
                <a:ea typeface="BenchNine"/>
                <a:cs typeface="BenchNine"/>
                <a:sym typeface="BenchNine"/>
              </a:defRPr>
            </a:lvl9pPr>
          </a:lstStyle>
          <a:p>
            <a:endParaRPr/>
          </a:p>
        </p:txBody>
      </p:sp>
      <p:sp>
        <p:nvSpPr>
          <p:cNvPr id="25" name="Google Shape;25;p5"/>
          <p:cNvSpPr txBox="1">
            <a:spLocks noGrp="1"/>
          </p:cNvSpPr>
          <p:nvPr>
            <p:ph type="subTitle" idx="1"/>
          </p:nvPr>
        </p:nvSpPr>
        <p:spPr>
          <a:xfrm>
            <a:off x="1948925" y="2131725"/>
            <a:ext cx="5246100" cy="699000"/>
          </a:xfrm>
          <a:prstGeom prst="rect">
            <a:avLst/>
          </a:prstGeom>
        </p:spPr>
        <p:txBody>
          <a:bodyPr spcFirstLastPara="1" wrap="square" lIns="0" tIns="0" rIns="0" bIns="0" anchor="b" anchorCtr="0">
            <a:noAutofit/>
          </a:bodyPr>
          <a:lstStyle>
            <a:lvl1pPr lvl="0" algn="ctr" rtl="0">
              <a:spcBef>
                <a:spcPts val="0"/>
              </a:spcBef>
              <a:spcAft>
                <a:spcPts val="0"/>
              </a:spcAft>
              <a:buNone/>
              <a:defRPr sz="1800">
                <a:solidFill>
                  <a:srgbClr val="F3F3F3"/>
                </a:solidFill>
              </a:defRPr>
            </a:lvl1pPr>
            <a:lvl2pPr lvl="1" algn="ctr" rtl="0">
              <a:spcBef>
                <a:spcPts val="0"/>
              </a:spcBef>
              <a:spcAft>
                <a:spcPts val="0"/>
              </a:spcAft>
              <a:buNone/>
              <a:defRPr sz="1800">
                <a:solidFill>
                  <a:srgbClr val="F3F3F3"/>
                </a:solidFill>
              </a:defRPr>
            </a:lvl2pPr>
            <a:lvl3pPr lvl="2" algn="ctr" rtl="0">
              <a:spcBef>
                <a:spcPts val="0"/>
              </a:spcBef>
              <a:spcAft>
                <a:spcPts val="0"/>
              </a:spcAft>
              <a:buNone/>
              <a:defRPr sz="1800">
                <a:solidFill>
                  <a:srgbClr val="F3F3F3"/>
                </a:solidFill>
              </a:defRPr>
            </a:lvl3pPr>
            <a:lvl4pPr lvl="3" algn="ctr" rtl="0">
              <a:spcBef>
                <a:spcPts val="0"/>
              </a:spcBef>
              <a:spcAft>
                <a:spcPts val="0"/>
              </a:spcAft>
              <a:buNone/>
              <a:defRPr sz="1800">
                <a:solidFill>
                  <a:srgbClr val="F3F3F3"/>
                </a:solidFill>
              </a:defRPr>
            </a:lvl4pPr>
            <a:lvl5pPr lvl="4" algn="ctr" rtl="0">
              <a:spcBef>
                <a:spcPts val="0"/>
              </a:spcBef>
              <a:spcAft>
                <a:spcPts val="0"/>
              </a:spcAft>
              <a:buNone/>
              <a:defRPr sz="1800">
                <a:solidFill>
                  <a:srgbClr val="F3F3F3"/>
                </a:solidFill>
              </a:defRPr>
            </a:lvl5pPr>
            <a:lvl6pPr lvl="5" algn="ctr" rtl="0">
              <a:spcBef>
                <a:spcPts val="0"/>
              </a:spcBef>
              <a:spcAft>
                <a:spcPts val="0"/>
              </a:spcAft>
              <a:buNone/>
              <a:defRPr sz="1800">
                <a:solidFill>
                  <a:srgbClr val="F3F3F3"/>
                </a:solidFill>
              </a:defRPr>
            </a:lvl6pPr>
            <a:lvl7pPr lvl="6" algn="ctr" rtl="0">
              <a:spcBef>
                <a:spcPts val="0"/>
              </a:spcBef>
              <a:spcAft>
                <a:spcPts val="0"/>
              </a:spcAft>
              <a:buNone/>
              <a:defRPr sz="1800">
                <a:solidFill>
                  <a:srgbClr val="F3F3F3"/>
                </a:solidFill>
              </a:defRPr>
            </a:lvl7pPr>
            <a:lvl8pPr lvl="7" algn="ctr" rtl="0">
              <a:spcBef>
                <a:spcPts val="0"/>
              </a:spcBef>
              <a:spcAft>
                <a:spcPts val="0"/>
              </a:spcAft>
              <a:buNone/>
              <a:defRPr sz="1800">
                <a:solidFill>
                  <a:srgbClr val="F3F3F3"/>
                </a:solidFill>
              </a:defRPr>
            </a:lvl8pPr>
            <a:lvl9pPr lvl="8" algn="ctr" rtl="0">
              <a:spcBef>
                <a:spcPts val="0"/>
              </a:spcBef>
              <a:spcAft>
                <a:spcPts val="0"/>
              </a:spcAft>
              <a:buNone/>
              <a:defRPr sz="1800">
                <a:solidFill>
                  <a:srgbClr val="F3F3F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p:cSld name="Title and Conten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2410000" y="1483525"/>
            <a:ext cx="1977600" cy="4215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sz="1600" i="0"/>
            </a:lvl1pPr>
            <a:lvl2pPr lvl="1" algn="r">
              <a:spcBef>
                <a:spcPts val="0"/>
              </a:spcBef>
              <a:spcAft>
                <a:spcPts val="0"/>
              </a:spcAft>
              <a:buSzPts val="1400"/>
              <a:buNone/>
              <a:defRPr sz="1400"/>
            </a:lvl2pPr>
            <a:lvl3pPr lvl="2" algn="r">
              <a:spcBef>
                <a:spcPts val="0"/>
              </a:spcBef>
              <a:spcAft>
                <a:spcPts val="0"/>
              </a:spcAft>
              <a:buSzPts val="1400"/>
              <a:buNone/>
              <a:defRPr sz="1400"/>
            </a:lvl3pPr>
            <a:lvl4pPr lvl="3" algn="r">
              <a:spcBef>
                <a:spcPts val="0"/>
              </a:spcBef>
              <a:spcAft>
                <a:spcPts val="0"/>
              </a:spcAft>
              <a:buSzPts val="1400"/>
              <a:buNone/>
              <a:defRPr sz="1400"/>
            </a:lvl4pPr>
            <a:lvl5pPr lvl="4" algn="r">
              <a:spcBef>
                <a:spcPts val="0"/>
              </a:spcBef>
              <a:spcAft>
                <a:spcPts val="0"/>
              </a:spcAft>
              <a:buSzPts val="1400"/>
              <a:buNone/>
              <a:defRPr sz="1400"/>
            </a:lvl5pPr>
            <a:lvl6pPr lvl="5" algn="r">
              <a:spcBef>
                <a:spcPts val="0"/>
              </a:spcBef>
              <a:spcAft>
                <a:spcPts val="0"/>
              </a:spcAft>
              <a:buSzPts val="1400"/>
              <a:buNone/>
              <a:defRPr sz="1400"/>
            </a:lvl6pPr>
            <a:lvl7pPr lvl="6" algn="r">
              <a:spcBef>
                <a:spcPts val="0"/>
              </a:spcBef>
              <a:spcAft>
                <a:spcPts val="0"/>
              </a:spcAft>
              <a:buSzPts val="1400"/>
              <a:buNone/>
              <a:defRPr sz="1400"/>
            </a:lvl7pPr>
            <a:lvl8pPr lvl="7" algn="r">
              <a:spcBef>
                <a:spcPts val="0"/>
              </a:spcBef>
              <a:spcAft>
                <a:spcPts val="0"/>
              </a:spcAft>
              <a:buSzPts val="1400"/>
              <a:buNone/>
              <a:defRPr sz="1400"/>
            </a:lvl8pPr>
            <a:lvl9pPr lvl="8" algn="r">
              <a:spcBef>
                <a:spcPts val="0"/>
              </a:spcBef>
              <a:spcAft>
                <a:spcPts val="0"/>
              </a:spcAft>
              <a:buSzPts val="1400"/>
              <a:buNone/>
              <a:defRPr sz="1400"/>
            </a:lvl9pPr>
          </a:lstStyle>
          <a:p>
            <a:endParaRPr/>
          </a:p>
        </p:txBody>
      </p:sp>
      <p:sp>
        <p:nvSpPr>
          <p:cNvPr id="28" name="Google Shape;28;p6"/>
          <p:cNvSpPr txBox="1">
            <a:spLocks noGrp="1"/>
          </p:cNvSpPr>
          <p:nvPr>
            <p:ph type="subTitle" idx="1"/>
          </p:nvPr>
        </p:nvSpPr>
        <p:spPr>
          <a:xfrm>
            <a:off x="2555500" y="190502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9" name="Google Shape;29;p6"/>
          <p:cNvSpPr txBox="1">
            <a:spLocks noGrp="1"/>
          </p:cNvSpPr>
          <p:nvPr>
            <p:ph type="title" idx="2"/>
          </p:nvPr>
        </p:nvSpPr>
        <p:spPr>
          <a:xfrm>
            <a:off x="4756393" y="1483517"/>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0" name="Google Shape;30;p6"/>
          <p:cNvSpPr txBox="1">
            <a:spLocks noGrp="1"/>
          </p:cNvSpPr>
          <p:nvPr>
            <p:ph type="subTitle" idx="3"/>
          </p:nvPr>
        </p:nvSpPr>
        <p:spPr>
          <a:xfrm>
            <a:off x="4901893" y="190502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a:spLocks noGrp="1"/>
          </p:cNvSpPr>
          <p:nvPr>
            <p:ph type="title" idx="4"/>
          </p:nvPr>
        </p:nvSpPr>
        <p:spPr>
          <a:xfrm>
            <a:off x="4756393" y="3605575"/>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32" name="Google Shape;32;p6"/>
          <p:cNvSpPr txBox="1">
            <a:spLocks noGrp="1"/>
          </p:cNvSpPr>
          <p:nvPr>
            <p:ph type="subTitle" idx="5"/>
          </p:nvPr>
        </p:nvSpPr>
        <p:spPr>
          <a:xfrm>
            <a:off x="4901893" y="402707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3" name="Google Shape;33;p6"/>
          <p:cNvSpPr txBox="1">
            <a:spLocks noGrp="1"/>
          </p:cNvSpPr>
          <p:nvPr>
            <p:ph type="title" idx="6" hasCustomPrompt="1"/>
          </p:nvPr>
        </p:nvSpPr>
        <p:spPr>
          <a:xfrm>
            <a:off x="2410000" y="86195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
        <p:nvSpPr>
          <p:cNvPr id="34" name="Google Shape;34;p6"/>
          <p:cNvSpPr txBox="1">
            <a:spLocks noGrp="1"/>
          </p:cNvSpPr>
          <p:nvPr>
            <p:ph type="title" idx="7" hasCustomPrompt="1"/>
          </p:nvPr>
        </p:nvSpPr>
        <p:spPr>
          <a:xfrm>
            <a:off x="4756393" y="86195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35" name="Google Shape;35;p6"/>
          <p:cNvSpPr txBox="1">
            <a:spLocks noGrp="1"/>
          </p:cNvSpPr>
          <p:nvPr>
            <p:ph type="title" idx="8" hasCustomPrompt="1"/>
          </p:nvPr>
        </p:nvSpPr>
        <p:spPr>
          <a:xfrm>
            <a:off x="4968493" y="2984003"/>
            <a:ext cx="1553400" cy="697800"/>
          </a:xfrm>
          <a:prstGeom prst="rect">
            <a:avLst/>
          </a:prstGeom>
        </p:spPr>
        <p:txBody>
          <a:bodyPr spcFirstLastPara="1" wrap="square" lIns="0" tIns="0" rIns="0" bIns="0" anchor="b" anchorCtr="0">
            <a:noAutofit/>
          </a:bodyPr>
          <a:lstStyle>
            <a:lvl1pPr lvl="0" algn="ctr" rtl="0">
              <a:spcBef>
                <a:spcPts val="0"/>
              </a:spcBef>
              <a:spcAft>
                <a:spcPts val="0"/>
              </a:spcAft>
              <a:buClr>
                <a:srgbClr val="F9CB9C"/>
              </a:buClr>
              <a:buSzPts val="7200"/>
              <a:buNone/>
              <a:defRPr sz="7200">
                <a:solidFill>
                  <a:srgbClr val="F9CB9C"/>
                </a:solidFill>
              </a:defRPr>
            </a:lvl1pPr>
            <a:lvl2pPr lvl="1" rtl="0">
              <a:spcBef>
                <a:spcPts val="0"/>
              </a:spcBef>
              <a:spcAft>
                <a:spcPts val="0"/>
              </a:spcAft>
              <a:buClr>
                <a:srgbClr val="F9CB9C"/>
              </a:buClr>
              <a:buSzPts val="7200"/>
              <a:buNone/>
              <a:defRPr sz="7200">
                <a:solidFill>
                  <a:srgbClr val="F9CB9C"/>
                </a:solidFill>
              </a:defRPr>
            </a:lvl2pPr>
            <a:lvl3pPr lvl="2" rtl="0">
              <a:spcBef>
                <a:spcPts val="0"/>
              </a:spcBef>
              <a:spcAft>
                <a:spcPts val="0"/>
              </a:spcAft>
              <a:buClr>
                <a:srgbClr val="F9CB9C"/>
              </a:buClr>
              <a:buSzPts val="7200"/>
              <a:buNone/>
              <a:defRPr sz="7200">
                <a:solidFill>
                  <a:srgbClr val="F9CB9C"/>
                </a:solidFill>
              </a:defRPr>
            </a:lvl3pPr>
            <a:lvl4pPr lvl="3" rtl="0">
              <a:spcBef>
                <a:spcPts val="0"/>
              </a:spcBef>
              <a:spcAft>
                <a:spcPts val="0"/>
              </a:spcAft>
              <a:buClr>
                <a:srgbClr val="F9CB9C"/>
              </a:buClr>
              <a:buSzPts val="7200"/>
              <a:buNone/>
              <a:defRPr sz="7200">
                <a:solidFill>
                  <a:srgbClr val="F9CB9C"/>
                </a:solidFill>
              </a:defRPr>
            </a:lvl4pPr>
            <a:lvl5pPr lvl="4" rtl="0">
              <a:spcBef>
                <a:spcPts val="0"/>
              </a:spcBef>
              <a:spcAft>
                <a:spcPts val="0"/>
              </a:spcAft>
              <a:buClr>
                <a:srgbClr val="F9CB9C"/>
              </a:buClr>
              <a:buSzPts val="7200"/>
              <a:buNone/>
              <a:defRPr sz="7200">
                <a:solidFill>
                  <a:srgbClr val="F9CB9C"/>
                </a:solidFill>
              </a:defRPr>
            </a:lvl5pPr>
            <a:lvl6pPr lvl="5" rtl="0">
              <a:spcBef>
                <a:spcPts val="0"/>
              </a:spcBef>
              <a:spcAft>
                <a:spcPts val="0"/>
              </a:spcAft>
              <a:buClr>
                <a:srgbClr val="F9CB9C"/>
              </a:buClr>
              <a:buSzPts val="7200"/>
              <a:buNone/>
              <a:defRPr sz="7200">
                <a:solidFill>
                  <a:srgbClr val="F9CB9C"/>
                </a:solidFill>
              </a:defRPr>
            </a:lvl6pPr>
            <a:lvl7pPr lvl="6" rtl="0">
              <a:spcBef>
                <a:spcPts val="0"/>
              </a:spcBef>
              <a:spcAft>
                <a:spcPts val="0"/>
              </a:spcAft>
              <a:buClr>
                <a:srgbClr val="F9CB9C"/>
              </a:buClr>
              <a:buSzPts val="7200"/>
              <a:buNone/>
              <a:defRPr sz="7200">
                <a:solidFill>
                  <a:srgbClr val="F9CB9C"/>
                </a:solidFill>
              </a:defRPr>
            </a:lvl7pPr>
            <a:lvl8pPr lvl="7" rtl="0">
              <a:spcBef>
                <a:spcPts val="0"/>
              </a:spcBef>
              <a:spcAft>
                <a:spcPts val="0"/>
              </a:spcAft>
              <a:buClr>
                <a:srgbClr val="F9CB9C"/>
              </a:buClr>
              <a:buSzPts val="7200"/>
              <a:buNone/>
              <a:defRPr sz="7200">
                <a:solidFill>
                  <a:srgbClr val="F9CB9C"/>
                </a:solidFill>
              </a:defRPr>
            </a:lvl8pPr>
            <a:lvl9pPr lvl="8" rtl="0">
              <a:spcBef>
                <a:spcPts val="0"/>
              </a:spcBef>
              <a:spcAft>
                <a:spcPts val="0"/>
              </a:spcAft>
              <a:buClr>
                <a:srgbClr val="F9CB9C"/>
              </a:buClr>
              <a:buSzPts val="7200"/>
              <a:buNone/>
              <a:defRPr sz="7200">
                <a:solidFill>
                  <a:srgbClr val="F9CB9C"/>
                </a:solidFill>
              </a:defRPr>
            </a:lvl9pPr>
          </a:lstStyle>
          <a:p>
            <a:r>
              <a:t>xx%</a:t>
            </a:r>
          </a:p>
        </p:txBody>
      </p:sp>
      <p:sp>
        <p:nvSpPr>
          <p:cNvPr id="36" name="Google Shape;36;p6"/>
          <p:cNvSpPr txBox="1">
            <a:spLocks noGrp="1"/>
          </p:cNvSpPr>
          <p:nvPr>
            <p:ph type="title" idx="9"/>
          </p:nvPr>
        </p:nvSpPr>
        <p:spPr>
          <a:xfrm>
            <a:off x="2410000" y="3605575"/>
            <a:ext cx="1977600" cy="4215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sz="1600" i="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37" name="Google Shape;37;p6"/>
          <p:cNvSpPr txBox="1">
            <a:spLocks noGrp="1"/>
          </p:cNvSpPr>
          <p:nvPr>
            <p:ph type="subTitle" idx="13"/>
          </p:nvPr>
        </p:nvSpPr>
        <p:spPr>
          <a:xfrm>
            <a:off x="2555500" y="4027075"/>
            <a:ext cx="1686600" cy="3303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8" name="Google Shape;38;p6"/>
          <p:cNvSpPr txBox="1">
            <a:spLocks noGrp="1"/>
          </p:cNvSpPr>
          <p:nvPr>
            <p:ph type="title" idx="14" hasCustomPrompt="1"/>
          </p:nvPr>
        </p:nvSpPr>
        <p:spPr>
          <a:xfrm>
            <a:off x="2410000" y="2984000"/>
            <a:ext cx="1977600" cy="697800"/>
          </a:xfrm>
          <a:prstGeom prst="rect">
            <a:avLst/>
          </a:prstGeom>
        </p:spPr>
        <p:txBody>
          <a:bodyPr spcFirstLastPara="1" wrap="square" lIns="0" tIns="0" rIns="0" bIns="0" anchor="b" anchorCtr="0">
            <a:noAutofit/>
          </a:bodyPr>
          <a:lstStyle>
            <a:lvl1pPr lvl="0" algn="ctr" rtl="0">
              <a:spcBef>
                <a:spcPts val="0"/>
              </a:spcBef>
              <a:spcAft>
                <a:spcPts val="0"/>
              </a:spcAft>
              <a:buSzPts val="7200"/>
              <a:buNone/>
              <a:defRPr sz="7200">
                <a:solidFill>
                  <a:srgbClr val="F9CB9C"/>
                </a:solidFill>
              </a:defRPr>
            </a:lvl1pPr>
            <a:lvl2pPr lvl="1" algn="r" rtl="0">
              <a:spcBef>
                <a:spcPts val="0"/>
              </a:spcBef>
              <a:spcAft>
                <a:spcPts val="0"/>
              </a:spcAft>
              <a:buSzPts val="7200"/>
              <a:buNone/>
              <a:defRPr sz="7200"/>
            </a:lvl2pPr>
            <a:lvl3pPr lvl="2" algn="r" rtl="0">
              <a:spcBef>
                <a:spcPts val="0"/>
              </a:spcBef>
              <a:spcAft>
                <a:spcPts val="0"/>
              </a:spcAft>
              <a:buSzPts val="7200"/>
              <a:buNone/>
              <a:defRPr sz="7200"/>
            </a:lvl3pPr>
            <a:lvl4pPr lvl="3" algn="r" rtl="0">
              <a:spcBef>
                <a:spcPts val="0"/>
              </a:spcBef>
              <a:spcAft>
                <a:spcPts val="0"/>
              </a:spcAft>
              <a:buSzPts val="7200"/>
              <a:buNone/>
              <a:defRPr sz="7200"/>
            </a:lvl4pPr>
            <a:lvl5pPr lvl="4" algn="r" rtl="0">
              <a:spcBef>
                <a:spcPts val="0"/>
              </a:spcBef>
              <a:spcAft>
                <a:spcPts val="0"/>
              </a:spcAft>
              <a:buSzPts val="7200"/>
              <a:buNone/>
              <a:defRPr sz="7200"/>
            </a:lvl5pPr>
            <a:lvl6pPr lvl="5" algn="r" rtl="0">
              <a:spcBef>
                <a:spcPts val="0"/>
              </a:spcBef>
              <a:spcAft>
                <a:spcPts val="0"/>
              </a:spcAft>
              <a:buSzPts val="7200"/>
              <a:buNone/>
              <a:defRPr sz="7200"/>
            </a:lvl6pPr>
            <a:lvl7pPr lvl="6" algn="r" rtl="0">
              <a:spcBef>
                <a:spcPts val="0"/>
              </a:spcBef>
              <a:spcAft>
                <a:spcPts val="0"/>
              </a:spcAft>
              <a:buSzPts val="7200"/>
              <a:buNone/>
              <a:defRPr sz="7200"/>
            </a:lvl7pPr>
            <a:lvl8pPr lvl="7" algn="r" rtl="0">
              <a:spcBef>
                <a:spcPts val="0"/>
              </a:spcBef>
              <a:spcAft>
                <a:spcPts val="0"/>
              </a:spcAft>
              <a:buSzPts val="7200"/>
              <a:buNone/>
              <a:defRPr sz="7200"/>
            </a:lvl8pPr>
            <a:lvl9pPr lvl="8" algn="r" rtl="0">
              <a:spcBef>
                <a:spcPts val="0"/>
              </a:spcBef>
              <a:spcAft>
                <a:spcPts val="0"/>
              </a:spcAft>
              <a:buSzPts val="7200"/>
              <a:buNone/>
              <a:defRPr sz="7200"/>
            </a:lvl9pPr>
          </a:lstStyle>
          <a:p>
            <a:r>
              <a:t>xx%</a:t>
            </a:r>
          </a:p>
        </p:txBody>
      </p:sp>
    </p:spTree>
  </p:cSld>
  <p:clrMapOvr>
    <a:masterClrMapping/>
  </p:clrMapOvr>
  <p:extLst>
    <p:ext uri="{DCECCB84-F9BA-43D5-87BE-67443E8EF086}">
      <p15:sldGuideLst xmlns="" xmlns:p15="http://schemas.microsoft.com/office/powerpoint/2012/main">
        <p15:guide id="1" pos="5507">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
  <p:cSld name="Two Conte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2887051" y="1332225"/>
            <a:ext cx="3369900" cy="2242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FFC39F"/>
              </a:buClr>
              <a:buSzPts val="4800"/>
              <a:buNone/>
              <a:defRPr sz="4800" i="0">
                <a:solidFill>
                  <a:srgbClr val="F3F3F3"/>
                </a:solidFill>
              </a:defRPr>
            </a:lvl1pPr>
            <a:lvl2pPr lvl="1" rtl="0">
              <a:spcBef>
                <a:spcPts val="0"/>
              </a:spcBef>
              <a:spcAft>
                <a:spcPts val="0"/>
              </a:spcAft>
              <a:buClr>
                <a:srgbClr val="FFC39F"/>
              </a:buClr>
              <a:buSzPts val="6000"/>
              <a:buNone/>
              <a:defRPr sz="6000">
                <a:solidFill>
                  <a:srgbClr val="FFC39F"/>
                </a:solidFill>
              </a:defRPr>
            </a:lvl2pPr>
            <a:lvl3pPr lvl="2" rtl="0">
              <a:spcBef>
                <a:spcPts val="0"/>
              </a:spcBef>
              <a:spcAft>
                <a:spcPts val="0"/>
              </a:spcAft>
              <a:buClr>
                <a:srgbClr val="FFC39F"/>
              </a:buClr>
              <a:buSzPts val="6000"/>
              <a:buNone/>
              <a:defRPr sz="6000">
                <a:solidFill>
                  <a:srgbClr val="FFC39F"/>
                </a:solidFill>
              </a:defRPr>
            </a:lvl3pPr>
            <a:lvl4pPr lvl="3" rtl="0">
              <a:spcBef>
                <a:spcPts val="0"/>
              </a:spcBef>
              <a:spcAft>
                <a:spcPts val="0"/>
              </a:spcAft>
              <a:buClr>
                <a:srgbClr val="FFC39F"/>
              </a:buClr>
              <a:buSzPts val="6000"/>
              <a:buNone/>
              <a:defRPr sz="6000">
                <a:solidFill>
                  <a:srgbClr val="FFC39F"/>
                </a:solidFill>
              </a:defRPr>
            </a:lvl4pPr>
            <a:lvl5pPr lvl="4" rtl="0">
              <a:spcBef>
                <a:spcPts val="0"/>
              </a:spcBef>
              <a:spcAft>
                <a:spcPts val="0"/>
              </a:spcAft>
              <a:buClr>
                <a:srgbClr val="FFC39F"/>
              </a:buClr>
              <a:buSzPts val="6000"/>
              <a:buNone/>
              <a:defRPr sz="6000">
                <a:solidFill>
                  <a:srgbClr val="FFC39F"/>
                </a:solidFill>
              </a:defRPr>
            </a:lvl5pPr>
            <a:lvl6pPr lvl="5" rtl="0">
              <a:spcBef>
                <a:spcPts val="0"/>
              </a:spcBef>
              <a:spcAft>
                <a:spcPts val="0"/>
              </a:spcAft>
              <a:buClr>
                <a:srgbClr val="FFC39F"/>
              </a:buClr>
              <a:buSzPts val="6000"/>
              <a:buNone/>
              <a:defRPr sz="6000">
                <a:solidFill>
                  <a:srgbClr val="FFC39F"/>
                </a:solidFill>
              </a:defRPr>
            </a:lvl6pPr>
            <a:lvl7pPr lvl="6" rtl="0">
              <a:spcBef>
                <a:spcPts val="0"/>
              </a:spcBef>
              <a:spcAft>
                <a:spcPts val="0"/>
              </a:spcAft>
              <a:buClr>
                <a:srgbClr val="FFC39F"/>
              </a:buClr>
              <a:buSzPts val="6000"/>
              <a:buNone/>
              <a:defRPr sz="6000">
                <a:solidFill>
                  <a:srgbClr val="FFC39F"/>
                </a:solidFill>
              </a:defRPr>
            </a:lvl7pPr>
            <a:lvl8pPr lvl="7" rtl="0">
              <a:spcBef>
                <a:spcPts val="0"/>
              </a:spcBef>
              <a:spcAft>
                <a:spcPts val="0"/>
              </a:spcAft>
              <a:buClr>
                <a:srgbClr val="FFC39F"/>
              </a:buClr>
              <a:buSzPts val="6000"/>
              <a:buNone/>
              <a:defRPr sz="6000">
                <a:solidFill>
                  <a:srgbClr val="FFC39F"/>
                </a:solidFill>
              </a:defRPr>
            </a:lvl8pPr>
            <a:lvl9pPr lvl="8" rtl="0">
              <a:spcBef>
                <a:spcPts val="0"/>
              </a:spcBef>
              <a:spcAft>
                <a:spcPts val="0"/>
              </a:spcAft>
              <a:buClr>
                <a:srgbClr val="FFC39F"/>
              </a:buClr>
              <a:buSzPts val="6000"/>
              <a:buNone/>
              <a:defRPr sz="6000">
                <a:solidFill>
                  <a:srgbClr val="FFC39F"/>
                </a:solidFill>
              </a:defRPr>
            </a:lvl9pPr>
          </a:lstStyle>
          <a:p>
            <a:endParaRPr/>
          </a:p>
        </p:txBody>
      </p:sp>
      <p:sp>
        <p:nvSpPr>
          <p:cNvPr id="41" name="Google Shape;41;p7"/>
          <p:cNvSpPr txBox="1">
            <a:spLocks noGrp="1"/>
          </p:cNvSpPr>
          <p:nvPr>
            <p:ph type="subTitle" idx="1"/>
          </p:nvPr>
        </p:nvSpPr>
        <p:spPr>
          <a:xfrm>
            <a:off x="2480101" y="3622951"/>
            <a:ext cx="4183800" cy="355200"/>
          </a:xfrm>
          <a:prstGeom prst="rect">
            <a:avLst/>
          </a:prstGeom>
        </p:spPr>
        <p:txBody>
          <a:bodyPr spcFirstLastPara="1" wrap="square" lIns="0" tIns="0" rIns="0" bIns="0" anchor="t" anchorCtr="0">
            <a:noAutofit/>
          </a:bodyPr>
          <a:lstStyle>
            <a:lvl1pPr lvl="0" algn="ctr" rtl="0">
              <a:spcBef>
                <a:spcPts val="0"/>
              </a:spcBef>
              <a:spcAft>
                <a:spcPts val="0"/>
              </a:spcAft>
              <a:buNone/>
              <a:defRPr sz="1400">
                <a:solidFill>
                  <a:srgbClr val="F3F3F3"/>
                </a:solidFill>
              </a:defRPr>
            </a:lvl1pPr>
            <a:lvl2pPr lvl="1" algn="ctr" rtl="0">
              <a:spcBef>
                <a:spcPts val="0"/>
              </a:spcBef>
              <a:spcAft>
                <a:spcPts val="0"/>
              </a:spcAft>
              <a:buNone/>
              <a:defRPr sz="1400">
                <a:solidFill>
                  <a:srgbClr val="F3F3F3"/>
                </a:solidFill>
              </a:defRPr>
            </a:lvl2pPr>
            <a:lvl3pPr lvl="2" algn="ctr" rtl="0">
              <a:spcBef>
                <a:spcPts val="0"/>
              </a:spcBef>
              <a:spcAft>
                <a:spcPts val="0"/>
              </a:spcAft>
              <a:buNone/>
              <a:defRPr sz="1400">
                <a:solidFill>
                  <a:srgbClr val="F3F3F3"/>
                </a:solidFill>
              </a:defRPr>
            </a:lvl3pPr>
            <a:lvl4pPr lvl="3" algn="ctr" rtl="0">
              <a:spcBef>
                <a:spcPts val="0"/>
              </a:spcBef>
              <a:spcAft>
                <a:spcPts val="0"/>
              </a:spcAft>
              <a:buNone/>
              <a:defRPr sz="1400">
                <a:solidFill>
                  <a:srgbClr val="F3F3F3"/>
                </a:solidFill>
              </a:defRPr>
            </a:lvl4pPr>
            <a:lvl5pPr lvl="4" algn="ctr" rtl="0">
              <a:spcBef>
                <a:spcPts val="0"/>
              </a:spcBef>
              <a:spcAft>
                <a:spcPts val="0"/>
              </a:spcAft>
              <a:buNone/>
              <a:defRPr sz="1400">
                <a:solidFill>
                  <a:srgbClr val="F3F3F3"/>
                </a:solidFill>
              </a:defRPr>
            </a:lvl5pPr>
            <a:lvl6pPr lvl="5" algn="ctr" rtl="0">
              <a:spcBef>
                <a:spcPts val="0"/>
              </a:spcBef>
              <a:spcAft>
                <a:spcPts val="0"/>
              </a:spcAft>
              <a:buNone/>
              <a:defRPr sz="1400">
                <a:solidFill>
                  <a:srgbClr val="F3F3F3"/>
                </a:solidFill>
              </a:defRPr>
            </a:lvl6pPr>
            <a:lvl7pPr lvl="6" algn="ctr" rtl="0">
              <a:spcBef>
                <a:spcPts val="0"/>
              </a:spcBef>
              <a:spcAft>
                <a:spcPts val="0"/>
              </a:spcAft>
              <a:buNone/>
              <a:defRPr sz="1400">
                <a:solidFill>
                  <a:srgbClr val="F3F3F3"/>
                </a:solidFill>
              </a:defRPr>
            </a:lvl7pPr>
            <a:lvl8pPr lvl="7" algn="ctr" rtl="0">
              <a:spcBef>
                <a:spcPts val="0"/>
              </a:spcBef>
              <a:spcAft>
                <a:spcPts val="0"/>
              </a:spcAft>
              <a:buNone/>
              <a:defRPr sz="1400">
                <a:solidFill>
                  <a:srgbClr val="F3F3F3"/>
                </a:solidFill>
              </a:defRPr>
            </a:lvl8pPr>
            <a:lvl9pPr lvl="8" algn="ctr" rtl="0">
              <a:spcBef>
                <a:spcPts val="0"/>
              </a:spcBef>
              <a:spcAft>
                <a:spcPts val="0"/>
              </a:spcAft>
              <a:buNone/>
              <a:defRPr sz="1400">
                <a:solidFill>
                  <a:srgbClr val="F3F3F3"/>
                </a:solidFill>
              </a:defRPr>
            </a:lvl9pPr>
          </a:lstStyle>
          <a:p>
            <a:endParaRPr/>
          </a:p>
        </p:txBody>
      </p:sp>
      <p:grpSp>
        <p:nvGrpSpPr>
          <p:cNvPr id="42" name="Google Shape;42;p7"/>
          <p:cNvGrpSpPr/>
          <p:nvPr/>
        </p:nvGrpSpPr>
        <p:grpSpPr>
          <a:xfrm rot="10800000">
            <a:off x="2326312" y="871270"/>
            <a:ext cx="4491275" cy="3544029"/>
            <a:chOff x="2256903" y="816487"/>
            <a:chExt cx="4630180" cy="3653639"/>
          </a:xfrm>
        </p:grpSpPr>
        <p:sp>
          <p:nvSpPr>
            <p:cNvPr id="43" name="Google Shape;43;p7"/>
            <p:cNvSpPr/>
            <p:nvPr/>
          </p:nvSpPr>
          <p:spPr>
            <a:xfrm>
              <a:off x="2256903" y="816487"/>
              <a:ext cx="4630180" cy="365363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2748611" y="1192720"/>
              <a:ext cx="3311049" cy="2747418"/>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2">
  <p:cSld name="Title Slide">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914400" y="1213375"/>
            <a:ext cx="2916600" cy="1032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700"/>
              <a:buNone/>
              <a:defRPr sz="3300" i="0">
                <a:solidFill>
                  <a:srgbClr val="F3F3F3"/>
                </a:solidFill>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47" name="Google Shape;47;p8"/>
          <p:cNvSpPr txBox="1">
            <a:spLocks noGrp="1"/>
          </p:cNvSpPr>
          <p:nvPr>
            <p:ph type="subTitle" idx="1"/>
          </p:nvPr>
        </p:nvSpPr>
        <p:spPr>
          <a:xfrm>
            <a:off x="914400" y="2579800"/>
            <a:ext cx="6015600" cy="19491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400">
                <a:solidFill>
                  <a:srgbClr val="F3F3F3"/>
                </a:solidFill>
              </a:defRPr>
            </a:lvl1pPr>
            <a:lvl2pPr lvl="1" rtl="0">
              <a:lnSpc>
                <a:spcPct val="115000"/>
              </a:lnSpc>
              <a:spcBef>
                <a:spcPts val="0"/>
              </a:spcBef>
              <a:spcAft>
                <a:spcPts val="0"/>
              </a:spcAft>
              <a:buNone/>
              <a:defRPr sz="1400">
                <a:solidFill>
                  <a:srgbClr val="F3F3F3"/>
                </a:solidFill>
              </a:defRPr>
            </a:lvl2pPr>
            <a:lvl3pPr lvl="2" rtl="0">
              <a:lnSpc>
                <a:spcPct val="115000"/>
              </a:lnSpc>
              <a:spcBef>
                <a:spcPts val="0"/>
              </a:spcBef>
              <a:spcAft>
                <a:spcPts val="0"/>
              </a:spcAft>
              <a:buNone/>
              <a:defRPr sz="1400">
                <a:solidFill>
                  <a:srgbClr val="F3F3F3"/>
                </a:solidFill>
              </a:defRPr>
            </a:lvl3pPr>
            <a:lvl4pPr lvl="3" rtl="0">
              <a:lnSpc>
                <a:spcPct val="115000"/>
              </a:lnSpc>
              <a:spcBef>
                <a:spcPts val="0"/>
              </a:spcBef>
              <a:spcAft>
                <a:spcPts val="0"/>
              </a:spcAft>
              <a:buNone/>
              <a:defRPr sz="1400">
                <a:solidFill>
                  <a:srgbClr val="F3F3F3"/>
                </a:solidFill>
              </a:defRPr>
            </a:lvl4pPr>
            <a:lvl5pPr lvl="4" rtl="0">
              <a:lnSpc>
                <a:spcPct val="115000"/>
              </a:lnSpc>
              <a:spcBef>
                <a:spcPts val="0"/>
              </a:spcBef>
              <a:spcAft>
                <a:spcPts val="0"/>
              </a:spcAft>
              <a:buNone/>
              <a:defRPr sz="1400">
                <a:solidFill>
                  <a:srgbClr val="F3F3F3"/>
                </a:solidFill>
              </a:defRPr>
            </a:lvl5pPr>
            <a:lvl6pPr lvl="5" rtl="0">
              <a:lnSpc>
                <a:spcPct val="115000"/>
              </a:lnSpc>
              <a:spcBef>
                <a:spcPts val="0"/>
              </a:spcBef>
              <a:spcAft>
                <a:spcPts val="0"/>
              </a:spcAft>
              <a:buNone/>
              <a:defRPr sz="1400">
                <a:solidFill>
                  <a:srgbClr val="F3F3F3"/>
                </a:solidFill>
              </a:defRPr>
            </a:lvl6pPr>
            <a:lvl7pPr lvl="6" rtl="0">
              <a:lnSpc>
                <a:spcPct val="115000"/>
              </a:lnSpc>
              <a:spcBef>
                <a:spcPts val="0"/>
              </a:spcBef>
              <a:spcAft>
                <a:spcPts val="0"/>
              </a:spcAft>
              <a:buNone/>
              <a:defRPr sz="1400">
                <a:solidFill>
                  <a:srgbClr val="F3F3F3"/>
                </a:solidFill>
              </a:defRPr>
            </a:lvl7pPr>
            <a:lvl8pPr lvl="7" rtl="0">
              <a:lnSpc>
                <a:spcPct val="115000"/>
              </a:lnSpc>
              <a:spcBef>
                <a:spcPts val="0"/>
              </a:spcBef>
              <a:spcAft>
                <a:spcPts val="0"/>
              </a:spcAft>
              <a:buNone/>
              <a:defRPr sz="1400">
                <a:solidFill>
                  <a:srgbClr val="F3F3F3"/>
                </a:solidFill>
              </a:defRPr>
            </a:lvl8pPr>
            <a:lvl9pPr lvl="8" rtl="0">
              <a:lnSpc>
                <a:spcPct val="115000"/>
              </a:lnSpc>
              <a:spcBef>
                <a:spcPts val="0"/>
              </a:spcBef>
              <a:spcAft>
                <a:spcPts val="0"/>
              </a:spcAft>
              <a:buNone/>
              <a:defRPr sz="1400">
                <a:solidFill>
                  <a:srgbClr val="F3F3F3"/>
                </a:solidFill>
              </a:defRPr>
            </a:lvl9pPr>
          </a:lstStyle>
          <a:p>
            <a:endParaRPr/>
          </a:p>
        </p:txBody>
      </p:sp>
      <p:sp>
        <p:nvSpPr>
          <p:cNvPr id="48" name="Google Shape;48;p8"/>
          <p:cNvSpPr/>
          <p:nvPr/>
        </p:nvSpPr>
        <p:spPr>
          <a:xfrm flipH="1">
            <a:off x="365938" y="481772"/>
            <a:ext cx="1999760" cy="1577995"/>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p:nvPr/>
        </p:nvSpPr>
        <p:spPr>
          <a:xfrm flipH="1">
            <a:off x="723259" y="644277"/>
            <a:ext cx="1430061" cy="1186625"/>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LUMNS">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51626"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1"/>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58" name="Google Shape;58;p10"/>
          <p:cNvSpPr txBox="1">
            <a:spLocks noGrp="1"/>
          </p:cNvSpPr>
          <p:nvPr>
            <p:ph type="subTitle" idx="1"/>
          </p:nvPr>
        </p:nvSpPr>
        <p:spPr>
          <a:xfrm>
            <a:off x="12070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9" name="Google Shape;59;p10"/>
          <p:cNvSpPr txBox="1">
            <a:spLocks noGrp="1"/>
          </p:cNvSpPr>
          <p:nvPr>
            <p:ph type="title" idx="2"/>
          </p:nvPr>
        </p:nvSpPr>
        <p:spPr>
          <a:xfrm>
            <a:off x="3651769"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2"/>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0" name="Google Shape;60;p10"/>
          <p:cNvSpPr txBox="1">
            <a:spLocks noGrp="1"/>
          </p:cNvSpPr>
          <p:nvPr>
            <p:ph type="subTitle" idx="3"/>
          </p:nvPr>
        </p:nvSpPr>
        <p:spPr>
          <a:xfrm>
            <a:off x="360630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1" name="Google Shape;61;p10"/>
          <p:cNvSpPr txBox="1">
            <a:spLocks noGrp="1"/>
          </p:cNvSpPr>
          <p:nvPr>
            <p:ph type="title" idx="4"/>
          </p:nvPr>
        </p:nvSpPr>
        <p:spPr>
          <a:xfrm>
            <a:off x="6052401" y="2803175"/>
            <a:ext cx="18414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1400"/>
              <a:buNone/>
              <a:defRPr sz="1600" i="0">
                <a:solidFill>
                  <a:schemeClr val="accent3"/>
                </a:solidFill>
              </a:defRPr>
            </a:lvl1pPr>
            <a:lvl2pPr lvl="1" algn="ctr" rtl="0">
              <a:spcBef>
                <a:spcPts val="0"/>
              </a:spcBef>
              <a:spcAft>
                <a:spcPts val="0"/>
              </a:spcAft>
              <a:buClr>
                <a:srgbClr val="FF778A"/>
              </a:buClr>
              <a:buSzPts val="1400"/>
              <a:buNone/>
              <a:defRPr sz="1400">
                <a:solidFill>
                  <a:srgbClr val="FF778A"/>
                </a:solidFill>
              </a:defRPr>
            </a:lvl2pPr>
            <a:lvl3pPr lvl="2" algn="ctr" rtl="0">
              <a:spcBef>
                <a:spcPts val="0"/>
              </a:spcBef>
              <a:spcAft>
                <a:spcPts val="0"/>
              </a:spcAft>
              <a:buClr>
                <a:srgbClr val="FF778A"/>
              </a:buClr>
              <a:buSzPts val="1400"/>
              <a:buNone/>
              <a:defRPr sz="1400">
                <a:solidFill>
                  <a:srgbClr val="FF778A"/>
                </a:solidFill>
              </a:defRPr>
            </a:lvl3pPr>
            <a:lvl4pPr lvl="3" algn="ctr" rtl="0">
              <a:spcBef>
                <a:spcPts val="0"/>
              </a:spcBef>
              <a:spcAft>
                <a:spcPts val="0"/>
              </a:spcAft>
              <a:buClr>
                <a:srgbClr val="FF778A"/>
              </a:buClr>
              <a:buSzPts val="1400"/>
              <a:buNone/>
              <a:defRPr sz="1400">
                <a:solidFill>
                  <a:srgbClr val="FF778A"/>
                </a:solidFill>
              </a:defRPr>
            </a:lvl4pPr>
            <a:lvl5pPr lvl="4" algn="ctr" rtl="0">
              <a:spcBef>
                <a:spcPts val="0"/>
              </a:spcBef>
              <a:spcAft>
                <a:spcPts val="0"/>
              </a:spcAft>
              <a:buClr>
                <a:srgbClr val="FF778A"/>
              </a:buClr>
              <a:buSzPts val="1400"/>
              <a:buNone/>
              <a:defRPr sz="1400">
                <a:solidFill>
                  <a:srgbClr val="FF778A"/>
                </a:solidFill>
              </a:defRPr>
            </a:lvl5pPr>
            <a:lvl6pPr lvl="5" algn="ctr" rtl="0">
              <a:spcBef>
                <a:spcPts val="0"/>
              </a:spcBef>
              <a:spcAft>
                <a:spcPts val="0"/>
              </a:spcAft>
              <a:buClr>
                <a:srgbClr val="FF778A"/>
              </a:buClr>
              <a:buSzPts val="1400"/>
              <a:buNone/>
              <a:defRPr sz="1400">
                <a:solidFill>
                  <a:srgbClr val="FF778A"/>
                </a:solidFill>
              </a:defRPr>
            </a:lvl6pPr>
            <a:lvl7pPr lvl="6" algn="ctr" rtl="0">
              <a:spcBef>
                <a:spcPts val="0"/>
              </a:spcBef>
              <a:spcAft>
                <a:spcPts val="0"/>
              </a:spcAft>
              <a:buClr>
                <a:srgbClr val="FF778A"/>
              </a:buClr>
              <a:buSzPts val="1400"/>
              <a:buNone/>
              <a:defRPr sz="1400">
                <a:solidFill>
                  <a:srgbClr val="FF778A"/>
                </a:solidFill>
              </a:defRPr>
            </a:lvl7pPr>
            <a:lvl8pPr lvl="7" algn="ctr" rtl="0">
              <a:spcBef>
                <a:spcPts val="0"/>
              </a:spcBef>
              <a:spcAft>
                <a:spcPts val="0"/>
              </a:spcAft>
              <a:buClr>
                <a:srgbClr val="FF778A"/>
              </a:buClr>
              <a:buSzPts val="1400"/>
              <a:buNone/>
              <a:defRPr sz="1400">
                <a:solidFill>
                  <a:srgbClr val="FF778A"/>
                </a:solidFill>
              </a:defRPr>
            </a:lvl8pPr>
            <a:lvl9pPr lvl="8" algn="ctr" rtl="0">
              <a:spcBef>
                <a:spcPts val="0"/>
              </a:spcBef>
              <a:spcAft>
                <a:spcPts val="0"/>
              </a:spcAft>
              <a:buClr>
                <a:srgbClr val="FF778A"/>
              </a:buClr>
              <a:buSzPts val="1400"/>
              <a:buNone/>
              <a:defRPr sz="1400">
                <a:solidFill>
                  <a:srgbClr val="FF778A"/>
                </a:solidFill>
              </a:defRPr>
            </a:lvl9pPr>
          </a:lstStyle>
          <a:p>
            <a:endParaRPr/>
          </a:p>
        </p:txBody>
      </p:sp>
      <p:sp>
        <p:nvSpPr>
          <p:cNvPr id="62" name="Google Shape;62;p10"/>
          <p:cNvSpPr txBox="1">
            <a:spLocks noGrp="1"/>
          </p:cNvSpPr>
          <p:nvPr>
            <p:ph type="subTitle" idx="5"/>
          </p:nvPr>
        </p:nvSpPr>
        <p:spPr>
          <a:xfrm>
            <a:off x="6006950" y="3340500"/>
            <a:ext cx="1932300" cy="903900"/>
          </a:xfrm>
          <a:prstGeom prst="rect">
            <a:avLst/>
          </a:prstGeom>
        </p:spPr>
        <p:txBody>
          <a:bodyPr spcFirstLastPara="1" wrap="square" lIns="0" tIns="0" rIns="0" bIns="0"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3" name="Google Shape;63;p10"/>
          <p:cNvSpPr txBox="1">
            <a:spLocks noGrp="1"/>
          </p:cNvSpPr>
          <p:nvPr>
            <p:ph type="title" idx="6"/>
          </p:nvPr>
        </p:nvSpPr>
        <p:spPr>
          <a:xfrm>
            <a:off x="1739850" y="809925"/>
            <a:ext cx="5664300" cy="5310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rgbClr val="FFC39F"/>
              </a:buClr>
              <a:buSzPts val="1800"/>
              <a:buNone/>
              <a:defRPr sz="1800" i="0">
                <a:solidFill>
                  <a:srgbClr val="FFFFFF"/>
                </a:solidFill>
              </a:defRPr>
            </a:lvl1pPr>
            <a:lvl2pPr lvl="1" algn="ctr" rtl="0">
              <a:spcBef>
                <a:spcPts val="0"/>
              </a:spcBef>
              <a:spcAft>
                <a:spcPts val="0"/>
              </a:spcAft>
              <a:buClr>
                <a:srgbClr val="FFC39F"/>
              </a:buClr>
              <a:buSzPts val="1800"/>
              <a:buNone/>
              <a:defRPr sz="1800">
                <a:solidFill>
                  <a:srgbClr val="FFC39F"/>
                </a:solidFill>
              </a:defRPr>
            </a:lvl2pPr>
            <a:lvl3pPr lvl="2" algn="ctr" rtl="0">
              <a:spcBef>
                <a:spcPts val="0"/>
              </a:spcBef>
              <a:spcAft>
                <a:spcPts val="0"/>
              </a:spcAft>
              <a:buClr>
                <a:srgbClr val="FFC39F"/>
              </a:buClr>
              <a:buSzPts val="1800"/>
              <a:buNone/>
              <a:defRPr sz="1800">
                <a:solidFill>
                  <a:srgbClr val="FFC39F"/>
                </a:solidFill>
              </a:defRPr>
            </a:lvl3pPr>
            <a:lvl4pPr lvl="3" algn="ctr" rtl="0">
              <a:spcBef>
                <a:spcPts val="0"/>
              </a:spcBef>
              <a:spcAft>
                <a:spcPts val="0"/>
              </a:spcAft>
              <a:buClr>
                <a:srgbClr val="FFC39F"/>
              </a:buClr>
              <a:buSzPts val="1800"/>
              <a:buNone/>
              <a:defRPr sz="1800">
                <a:solidFill>
                  <a:srgbClr val="FFC39F"/>
                </a:solidFill>
              </a:defRPr>
            </a:lvl4pPr>
            <a:lvl5pPr lvl="4" algn="ctr" rtl="0">
              <a:spcBef>
                <a:spcPts val="0"/>
              </a:spcBef>
              <a:spcAft>
                <a:spcPts val="0"/>
              </a:spcAft>
              <a:buClr>
                <a:srgbClr val="FFC39F"/>
              </a:buClr>
              <a:buSzPts val="1800"/>
              <a:buNone/>
              <a:defRPr sz="1800">
                <a:solidFill>
                  <a:srgbClr val="FFC39F"/>
                </a:solidFill>
              </a:defRPr>
            </a:lvl5pPr>
            <a:lvl6pPr lvl="5" algn="ctr" rtl="0">
              <a:spcBef>
                <a:spcPts val="0"/>
              </a:spcBef>
              <a:spcAft>
                <a:spcPts val="0"/>
              </a:spcAft>
              <a:buClr>
                <a:srgbClr val="FFC39F"/>
              </a:buClr>
              <a:buSzPts val="1800"/>
              <a:buNone/>
              <a:defRPr sz="1800">
                <a:solidFill>
                  <a:srgbClr val="FFC39F"/>
                </a:solidFill>
              </a:defRPr>
            </a:lvl6pPr>
            <a:lvl7pPr lvl="6" algn="ctr" rtl="0">
              <a:spcBef>
                <a:spcPts val="0"/>
              </a:spcBef>
              <a:spcAft>
                <a:spcPts val="0"/>
              </a:spcAft>
              <a:buClr>
                <a:srgbClr val="FFC39F"/>
              </a:buClr>
              <a:buSzPts val="1800"/>
              <a:buNone/>
              <a:defRPr sz="1800">
                <a:solidFill>
                  <a:srgbClr val="FFC39F"/>
                </a:solidFill>
              </a:defRPr>
            </a:lvl7pPr>
            <a:lvl8pPr lvl="7" algn="ctr" rtl="0">
              <a:spcBef>
                <a:spcPts val="0"/>
              </a:spcBef>
              <a:spcAft>
                <a:spcPts val="0"/>
              </a:spcAft>
              <a:buClr>
                <a:srgbClr val="FFC39F"/>
              </a:buClr>
              <a:buSzPts val="1800"/>
              <a:buNone/>
              <a:defRPr sz="1800">
                <a:solidFill>
                  <a:srgbClr val="FFC39F"/>
                </a:solidFill>
              </a:defRPr>
            </a:lvl8pPr>
            <a:lvl9pPr lvl="8" algn="ctr" rtl="0">
              <a:spcBef>
                <a:spcPts val="0"/>
              </a:spcBef>
              <a:spcAft>
                <a:spcPts val="0"/>
              </a:spcAft>
              <a:buClr>
                <a:srgbClr val="FFC39F"/>
              </a:buClr>
              <a:buSzPts val="1800"/>
              <a:buNone/>
              <a:defRPr sz="1800">
                <a:solidFill>
                  <a:srgbClr val="FFC39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3">
  <p:cSld name="CUSTOM_12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flipH="1">
            <a:off x="3911812" y="1737250"/>
            <a:ext cx="4313100" cy="1178100"/>
          </a:xfrm>
          <a:prstGeom prst="rect">
            <a:avLst/>
          </a:prstGeom>
          <a:noFill/>
          <a:ln>
            <a:noFill/>
          </a:ln>
        </p:spPr>
        <p:txBody>
          <a:bodyPr spcFirstLastPara="1" wrap="square" lIns="0" tIns="0" rIns="0" bIns="0" anchor="b" anchorCtr="0">
            <a:noAutofit/>
          </a:bodyPr>
          <a:lstStyle>
            <a:lvl1pPr lvl="0" algn="r" rtl="0">
              <a:spcBef>
                <a:spcPts val="0"/>
              </a:spcBef>
              <a:spcAft>
                <a:spcPts val="0"/>
              </a:spcAft>
              <a:buClr>
                <a:srgbClr val="FFC39F"/>
              </a:buClr>
              <a:buSzPts val="3300"/>
              <a:buNone/>
              <a:defRPr i="0">
                <a:solidFill>
                  <a:srgbClr val="C9DAF8"/>
                </a:solidFill>
              </a:defRPr>
            </a:lvl1pPr>
            <a:lvl2pPr lvl="1" algn="r" rtl="0">
              <a:spcBef>
                <a:spcPts val="0"/>
              </a:spcBef>
              <a:spcAft>
                <a:spcPts val="0"/>
              </a:spcAft>
              <a:buClr>
                <a:srgbClr val="FFC39F"/>
              </a:buClr>
              <a:buSzPts val="2500"/>
              <a:buNone/>
              <a:defRPr sz="2500">
                <a:solidFill>
                  <a:srgbClr val="FFC39F"/>
                </a:solidFill>
              </a:defRPr>
            </a:lvl2pPr>
            <a:lvl3pPr lvl="2" algn="r" rtl="0">
              <a:spcBef>
                <a:spcPts val="0"/>
              </a:spcBef>
              <a:spcAft>
                <a:spcPts val="0"/>
              </a:spcAft>
              <a:buClr>
                <a:srgbClr val="FFC39F"/>
              </a:buClr>
              <a:buSzPts val="2500"/>
              <a:buNone/>
              <a:defRPr sz="2500">
                <a:solidFill>
                  <a:srgbClr val="FFC39F"/>
                </a:solidFill>
              </a:defRPr>
            </a:lvl3pPr>
            <a:lvl4pPr lvl="3" algn="r" rtl="0">
              <a:spcBef>
                <a:spcPts val="0"/>
              </a:spcBef>
              <a:spcAft>
                <a:spcPts val="0"/>
              </a:spcAft>
              <a:buClr>
                <a:srgbClr val="FFC39F"/>
              </a:buClr>
              <a:buSzPts val="2500"/>
              <a:buNone/>
              <a:defRPr sz="2500">
                <a:solidFill>
                  <a:srgbClr val="FFC39F"/>
                </a:solidFill>
              </a:defRPr>
            </a:lvl4pPr>
            <a:lvl5pPr lvl="4" algn="r" rtl="0">
              <a:spcBef>
                <a:spcPts val="0"/>
              </a:spcBef>
              <a:spcAft>
                <a:spcPts val="0"/>
              </a:spcAft>
              <a:buClr>
                <a:srgbClr val="FFC39F"/>
              </a:buClr>
              <a:buSzPts val="2500"/>
              <a:buNone/>
              <a:defRPr sz="2500">
                <a:solidFill>
                  <a:srgbClr val="FFC39F"/>
                </a:solidFill>
              </a:defRPr>
            </a:lvl5pPr>
            <a:lvl6pPr lvl="5" algn="r" rtl="0">
              <a:spcBef>
                <a:spcPts val="0"/>
              </a:spcBef>
              <a:spcAft>
                <a:spcPts val="0"/>
              </a:spcAft>
              <a:buClr>
                <a:srgbClr val="FFC39F"/>
              </a:buClr>
              <a:buSzPts val="2500"/>
              <a:buNone/>
              <a:defRPr sz="2500">
                <a:solidFill>
                  <a:srgbClr val="FFC39F"/>
                </a:solidFill>
              </a:defRPr>
            </a:lvl6pPr>
            <a:lvl7pPr lvl="6" algn="r" rtl="0">
              <a:spcBef>
                <a:spcPts val="0"/>
              </a:spcBef>
              <a:spcAft>
                <a:spcPts val="0"/>
              </a:spcAft>
              <a:buClr>
                <a:srgbClr val="FFC39F"/>
              </a:buClr>
              <a:buSzPts val="2500"/>
              <a:buNone/>
              <a:defRPr sz="2500">
                <a:solidFill>
                  <a:srgbClr val="FFC39F"/>
                </a:solidFill>
              </a:defRPr>
            </a:lvl7pPr>
            <a:lvl8pPr lvl="7" algn="r" rtl="0">
              <a:spcBef>
                <a:spcPts val="0"/>
              </a:spcBef>
              <a:spcAft>
                <a:spcPts val="0"/>
              </a:spcAft>
              <a:buClr>
                <a:srgbClr val="FFC39F"/>
              </a:buClr>
              <a:buSzPts val="2500"/>
              <a:buNone/>
              <a:defRPr sz="2500">
                <a:solidFill>
                  <a:srgbClr val="FFC39F"/>
                </a:solidFill>
              </a:defRPr>
            </a:lvl8pPr>
            <a:lvl9pPr lvl="8" algn="r" rtl="0">
              <a:spcBef>
                <a:spcPts val="0"/>
              </a:spcBef>
              <a:spcAft>
                <a:spcPts val="0"/>
              </a:spcAft>
              <a:buClr>
                <a:srgbClr val="FFC39F"/>
              </a:buClr>
              <a:buSzPts val="2500"/>
              <a:buNone/>
              <a:defRPr sz="2500">
                <a:solidFill>
                  <a:srgbClr val="FFC39F"/>
                </a:solidFill>
              </a:defRPr>
            </a:lvl9pPr>
          </a:lstStyle>
          <a:p>
            <a:endParaRPr/>
          </a:p>
        </p:txBody>
      </p:sp>
      <p:sp>
        <p:nvSpPr>
          <p:cNvPr id="66" name="Google Shape;66;p11"/>
          <p:cNvSpPr txBox="1">
            <a:spLocks noGrp="1"/>
          </p:cNvSpPr>
          <p:nvPr>
            <p:ph type="subTitle" idx="1"/>
          </p:nvPr>
        </p:nvSpPr>
        <p:spPr>
          <a:xfrm flipH="1">
            <a:off x="5424408" y="2998550"/>
            <a:ext cx="2800500" cy="6849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3F3F3"/>
                </a:solidFill>
              </a:defRPr>
            </a:lvl1pPr>
            <a:lvl2pPr lvl="1" algn="r" rtl="0">
              <a:spcBef>
                <a:spcPts val="0"/>
              </a:spcBef>
              <a:spcAft>
                <a:spcPts val="0"/>
              </a:spcAft>
              <a:buNone/>
              <a:defRPr>
                <a:solidFill>
                  <a:srgbClr val="F3F3F3"/>
                </a:solidFill>
              </a:defRPr>
            </a:lvl2pPr>
            <a:lvl3pPr lvl="2" algn="r" rtl="0">
              <a:spcBef>
                <a:spcPts val="0"/>
              </a:spcBef>
              <a:spcAft>
                <a:spcPts val="0"/>
              </a:spcAft>
              <a:buNone/>
              <a:defRPr>
                <a:solidFill>
                  <a:srgbClr val="F3F3F3"/>
                </a:solidFill>
              </a:defRPr>
            </a:lvl3pPr>
            <a:lvl4pPr lvl="3" algn="r" rtl="0">
              <a:spcBef>
                <a:spcPts val="0"/>
              </a:spcBef>
              <a:spcAft>
                <a:spcPts val="0"/>
              </a:spcAft>
              <a:buNone/>
              <a:defRPr>
                <a:solidFill>
                  <a:srgbClr val="F3F3F3"/>
                </a:solidFill>
              </a:defRPr>
            </a:lvl4pPr>
            <a:lvl5pPr lvl="4" algn="r" rtl="0">
              <a:spcBef>
                <a:spcPts val="0"/>
              </a:spcBef>
              <a:spcAft>
                <a:spcPts val="0"/>
              </a:spcAft>
              <a:buNone/>
              <a:defRPr>
                <a:solidFill>
                  <a:srgbClr val="F3F3F3"/>
                </a:solidFill>
              </a:defRPr>
            </a:lvl5pPr>
            <a:lvl6pPr lvl="5" algn="r" rtl="0">
              <a:spcBef>
                <a:spcPts val="0"/>
              </a:spcBef>
              <a:spcAft>
                <a:spcPts val="0"/>
              </a:spcAft>
              <a:buNone/>
              <a:defRPr>
                <a:solidFill>
                  <a:srgbClr val="F3F3F3"/>
                </a:solidFill>
              </a:defRPr>
            </a:lvl6pPr>
            <a:lvl7pPr lvl="6" algn="r" rtl="0">
              <a:spcBef>
                <a:spcPts val="0"/>
              </a:spcBef>
              <a:spcAft>
                <a:spcPts val="0"/>
              </a:spcAft>
              <a:buNone/>
              <a:defRPr>
                <a:solidFill>
                  <a:srgbClr val="F3F3F3"/>
                </a:solidFill>
              </a:defRPr>
            </a:lvl7pPr>
            <a:lvl8pPr lvl="7" algn="r" rtl="0">
              <a:spcBef>
                <a:spcPts val="0"/>
              </a:spcBef>
              <a:spcAft>
                <a:spcPts val="0"/>
              </a:spcAft>
              <a:buNone/>
              <a:defRPr>
                <a:solidFill>
                  <a:srgbClr val="F3F3F3"/>
                </a:solidFill>
              </a:defRPr>
            </a:lvl8pPr>
            <a:lvl9pPr lvl="8" algn="r" rtl="0">
              <a:spcBef>
                <a:spcPts val="0"/>
              </a:spcBef>
              <a:spcAft>
                <a:spcPts val="0"/>
              </a:spcAft>
              <a:buNone/>
              <a:defRPr>
                <a:solidFill>
                  <a:srgbClr val="F3F3F3"/>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1">
  <p:cSld name="CUSTOM_6">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1194150" y="1679100"/>
            <a:ext cx="6755700" cy="1785300"/>
          </a:xfrm>
          <a:prstGeom prst="rect">
            <a:avLst/>
          </a:prstGeom>
        </p:spPr>
        <p:txBody>
          <a:bodyPr spcFirstLastPara="1" wrap="square" lIns="0" tIns="0" rIns="0" bIns="0" anchor="ctr" anchorCtr="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
        <p:nvSpPr>
          <p:cNvPr id="71" name="Google Shape;71;p13"/>
          <p:cNvSpPr/>
          <p:nvPr/>
        </p:nvSpPr>
        <p:spPr>
          <a:xfrm rot="10800000" flipH="1">
            <a:off x="2326312" y="871270"/>
            <a:ext cx="4491275" cy="3544029"/>
          </a:xfrm>
          <a:custGeom>
            <a:avLst/>
            <a:gdLst/>
            <a:ahLst/>
            <a:cxnLst/>
            <a:rect l="l" t="t"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lnTo>
                  <a:pt x="17329" y="44353"/>
                </a:ln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lnTo>
                  <a:pt x="4366" y="52668"/>
                </a:ln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lnTo>
                  <a:pt x="15241" y="60173"/>
                </a:ln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lnTo>
                  <a:pt x="27228" y="60858"/>
                </a:ln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lnTo>
                  <a:pt x="52543" y="63506"/>
                </a:ln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8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29349" y="731450"/>
            <a:ext cx="5885400" cy="12522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FFFFFF"/>
              </a:buClr>
              <a:buSzPts val="700"/>
              <a:buFont typeface="Sue Ellen Francisco"/>
              <a:buNone/>
              <a:defRPr sz="3300" i="0" u="none" strike="noStrike" cap="none">
                <a:solidFill>
                  <a:srgbClr val="FFFFFF"/>
                </a:solidFill>
                <a:latin typeface="Sue Ellen Francisco"/>
                <a:ea typeface="Sue Ellen Francisco"/>
                <a:cs typeface="Sue Ellen Francisco"/>
                <a:sym typeface="Sue Ellen Francisco"/>
              </a:defRPr>
            </a:lvl1pPr>
            <a:lvl2pPr lvl="1">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2pPr>
            <a:lvl3pPr lvl="2">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3pPr>
            <a:lvl4pPr lvl="3">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4pPr>
            <a:lvl5pPr lvl="4">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5pPr>
            <a:lvl6pPr lvl="5">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6pPr>
            <a:lvl7pPr lvl="6">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7pPr>
            <a:lvl8pPr lvl="7">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8pPr>
            <a:lvl9pPr lvl="8">
              <a:spcBef>
                <a:spcPts val="0"/>
              </a:spcBef>
              <a:spcAft>
                <a:spcPts val="0"/>
              </a:spcAft>
              <a:buClr>
                <a:srgbClr val="FFFFFF"/>
              </a:buClr>
              <a:buSzPts val="700"/>
              <a:buFont typeface="Joti One"/>
              <a:buNone/>
              <a:defRPr sz="900">
                <a:solidFill>
                  <a:srgbClr val="FFFFFF"/>
                </a:solidFill>
                <a:latin typeface="Joti One"/>
                <a:ea typeface="Joti One"/>
                <a:cs typeface="Joti One"/>
                <a:sym typeface="Joti One"/>
              </a:defRPr>
            </a:lvl9pPr>
          </a:lstStyle>
          <a:p>
            <a:endParaRPr/>
          </a:p>
        </p:txBody>
      </p:sp>
      <p:sp>
        <p:nvSpPr>
          <p:cNvPr id="7" name="Google Shape;7;p1"/>
          <p:cNvSpPr txBox="1">
            <a:spLocks noGrp="1"/>
          </p:cNvSpPr>
          <p:nvPr>
            <p:ph type="body" idx="1"/>
          </p:nvPr>
        </p:nvSpPr>
        <p:spPr>
          <a:xfrm>
            <a:off x="1390725" y="2374775"/>
            <a:ext cx="4365900" cy="147750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1pPr>
            <a:lvl2pPr marL="914400" marR="0" lvl="1"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2pPr>
            <a:lvl3pPr marL="1371600" marR="0" lvl="2"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3pPr>
            <a:lvl4pPr marL="1828800" marR="0" lvl="3"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4pPr>
            <a:lvl5pPr marL="2286000" marR="0" lvl="4"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5pPr>
            <a:lvl6pPr marL="2743200" marR="0" lvl="5"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6pPr>
            <a:lvl7pPr marL="3200400" marR="0" lvl="6"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7pPr>
            <a:lvl8pPr marL="3657600" marR="0" lvl="7"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8pPr>
            <a:lvl9pPr marL="4114800" marR="0" lvl="8" indent="-228600" algn="l" rtl="0">
              <a:spcBef>
                <a:spcPts val="0"/>
              </a:spcBef>
              <a:spcAft>
                <a:spcPts val="0"/>
              </a:spcAft>
              <a:buClr>
                <a:srgbClr val="FFFFFF"/>
              </a:buClr>
              <a:buSzPts val="1200"/>
              <a:buFont typeface="Barlow Semi Condensed Light"/>
              <a:buNone/>
              <a:defRPr sz="1200" i="0" u="none" strike="noStrike" cap="none">
                <a:solidFill>
                  <a:srgbClr val="FFFFFF"/>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 id="2147483660" r:id="rId10"/>
    <p:sldLayoutId id="2147483668" r:id="rId11"/>
    <p:sldLayoutId id="214748366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comments" Target="../comments/commen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3.png"/><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image" Target="../media/image61.png"/><Relationship Id="rId7" Type="http://schemas.openxmlformats.org/officeDocument/2006/relationships/image" Target="../media/image65.emf"/><Relationship Id="rId2" Type="http://schemas.openxmlformats.org/officeDocument/2006/relationships/image" Target="../media/image60.png"/><Relationship Id="rId1" Type="http://schemas.openxmlformats.org/officeDocument/2006/relationships/slideLayout" Target="../slideLayouts/slideLayout11.xml"/><Relationship Id="rId6" Type="http://schemas.openxmlformats.org/officeDocument/2006/relationships/image" Target="../media/image64.emf"/><Relationship Id="rId5" Type="http://schemas.openxmlformats.org/officeDocument/2006/relationships/image" Target="../media/image63.emf"/><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22.png"/><Relationship Id="rId1" Type="http://schemas.openxmlformats.org/officeDocument/2006/relationships/slideLayout" Target="../slideLayouts/slideLayout1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png"/><Relationship Id="rId1" Type="http://schemas.openxmlformats.org/officeDocument/2006/relationships/slideLayout" Target="../slideLayouts/slideLayout11.xml"/><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11.xml"/><Relationship Id="rId6" Type="http://schemas.openxmlformats.org/officeDocument/2006/relationships/image" Target="../media/image81.png"/><Relationship Id="rId11" Type="http://schemas.openxmlformats.org/officeDocument/2006/relationships/image" Target="../media/image85.emf"/><Relationship Id="rId5" Type="http://schemas.openxmlformats.org/officeDocument/2006/relationships/image" Target="../media/image80.png"/><Relationship Id="rId10" Type="http://schemas.openxmlformats.org/officeDocument/2006/relationships/image" Target="../media/image84.emf"/><Relationship Id="rId4" Type="http://schemas.openxmlformats.org/officeDocument/2006/relationships/image" Target="../media/image7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D15A34E6-B073-472F-B88F-8E3F38B10E8B}"/>
              </a:ext>
            </a:extLst>
          </p:cNvPr>
          <p:cNvPicPr>
            <a:picLocks noChangeAspect="1"/>
          </p:cNvPicPr>
          <p:nvPr/>
        </p:nvPicPr>
        <p:blipFill>
          <a:blip r:embed="rId2"/>
          <a:stretch>
            <a:fillRect/>
          </a:stretch>
        </p:blipFill>
        <p:spPr>
          <a:xfrm>
            <a:off x="2286000" y="541764"/>
            <a:ext cx="4448175" cy="4059971"/>
          </a:xfrm>
          <a:prstGeom prst="rect">
            <a:avLst/>
          </a:prstGeom>
        </p:spPr>
      </p:pic>
    </p:spTree>
    <p:extLst>
      <p:ext uri="{BB962C8B-B14F-4D97-AF65-F5344CB8AC3E}">
        <p14:creationId xmlns:p14="http://schemas.microsoft.com/office/powerpoint/2010/main" val="1820927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7"/>
        <p:cNvGrpSpPr/>
        <p:nvPr/>
      </p:nvGrpSpPr>
      <p:grpSpPr>
        <a:xfrm>
          <a:off x="0" y="0"/>
          <a:ext cx="0" cy="0"/>
          <a:chOff x="0" y="0"/>
          <a:chExt cx="0" cy="0"/>
        </a:xfrm>
      </p:grpSpPr>
      <p:sp>
        <p:nvSpPr>
          <p:cNvPr id="10" name="TextBox 9"/>
          <p:cNvSpPr txBox="1"/>
          <p:nvPr/>
        </p:nvSpPr>
        <p:spPr>
          <a:xfrm>
            <a:off x="1856108" y="586051"/>
            <a:ext cx="2209800" cy="584775"/>
          </a:xfrm>
          <a:prstGeom prst="rect">
            <a:avLst/>
          </a:prstGeom>
          <a:noFill/>
        </p:spPr>
        <p:txBody>
          <a:bodyPr wrap="square" rtlCol="0">
            <a:spAutoFit/>
          </a:bodyPr>
          <a:lstStyle/>
          <a:p>
            <a:pPr algn="r" rtl="1"/>
            <a:r>
              <a:rPr lang="fa-IR" sz="3200" dirty="0">
                <a:solidFill>
                  <a:schemeClr val="bg1">
                    <a:lumMod val="85000"/>
                  </a:schemeClr>
                </a:solidFill>
              </a:rPr>
              <a:t>مهندسی بافت</a:t>
            </a:r>
            <a:endParaRPr lang="en-US" sz="3200" dirty="0">
              <a:solidFill>
                <a:schemeClr val="bg1">
                  <a:lumMod val="85000"/>
                </a:schemeClr>
              </a:solidFill>
            </a:endParaRPr>
          </a:p>
        </p:txBody>
      </p:sp>
      <p:sp>
        <p:nvSpPr>
          <p:cNvPr id="11" name="Rectangle 10"/>
          <p:cNvSpPr/>
          <p:nvPr/>
        </p:nvSpPr>
        <p:spPr>
          <a:xfrm>
            <a:off x="5747830" y="6665"/>
            <a:ext cx="3074881" cy="646331"/>
          </a:xfrm>
          <a:prstGeom prst="rect">
            <a:avLst/>
          </a:prstGeom>
        </p:spPr>
        <p:txBody>
          <a:bodyPr wrap="none">
            <a:spAutoFit/>
          </a:bodyPr>
          <a:lstStyle/>
          <a:p>
            <a:r>
              <a:rPr lang="fa-IR" sz="3600" dirty="0">
                <a:solidFill>
                  <a:schemeClr val="accent1">
                    <a:lumMod val="60000"/>
                    <a:lumOff val="40000"/>
                  </a:schemeClr>
                </a:solidFill>
              </a:rPr>
              <a:t>تعریف کلید واژه ها</a:t>
            </a:r>
            <a:endParaRPr lang="en-US" sz="3600" dirty="0">
              <a:solidFill>
                <a:schemeClr val="accent1">
                  <a:lumMod val="60000"/>
                  <a:lumOff val="40000"/>
                </a:schemeClr>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628189">
            <a:off x="4118925" y="372607"/>
            <a:ext cx="16160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1"/>
          <p:cNvSpPr>
            <a:spLocks noGrp="1"/>
          </p:cNvSpPr>
          <p:nvPr>
            <p:ph type="title"/>
          </p:nvPr>
        </p:nvSpPr>
        <p:spPr>
          <a:xfrm>
            <a:off x="609599" y="1280337"/>
            <a:ext cx="7772400" cy="2362200"/>
          </a:xfrm>
        </p:spPr>
        <p:txBody>
          <a:bodyPr/>
          <a:lstStyle/>
          <a:p>
            <a:pPr marL="342900" indent="-342900" algn="r" rtl="1">
              <a:buFont typeface="Arial" pitchFamily="34" charset="0"/>
              <a:buChar char="•"/>
            </a:pPr>
            <a:r>
              <a:rPr lang="fa-IR" sz="2400" dirty="0">
                <a:solidFill>
                  <a:srgbClr val="FFC000"/>
                </a:solidFill>
                <a:latin typeface="Traditional Arabic" pitchFamily="18" charset="-78"/>
                <a:cs typeface="Traditional Arabic" pitchFamily="18" charset="-78"/>
              </a:rPr>
              <a:t>این حیطه ترکیبی از سلول، داربست و فاکتور رشد فیزیکی و شیمیایی مناسب با بافت هدف می باشد</a:t>
            </a:r>
            <a:br>
              <a:rPr lang="fa-IR" sz="2400" dirty="0">
                <a:solidFill>
                  <a:srgbClr val="FFC000"/>
                </a:solidFill>
                <a:latin typeface="Traditional Arabic" pitchFamily="18" charset="-78"/>
                <a:cs typeface="Traditional Arabic" pitchFamily="18" charset="-78"/>
              </a:rPr>
            </a:br>
            <a:r>
              <a:rPr lang="en-US" sz="2400" dirty="0">
                <a:solidFill>
                  <a:srgbClr val="FFC000"/>
                </a:solidFill>
                <a:latin typeface="Traditional Arabic" pitchFamily="18" charset="-78"/>
                <a:cs typeface="Traditional Arabic" pitchFamily="18" charset="-78"/>
              </a:rPr>
              <a:t/>
            </a:r>
            <a:br>
              <a:rPr lang="en-US" sz="2400" dirty="0">
                <a:solidFill>
                  <a:srgbClr val="FFC000"/>
                </a:solidFill>
                <a:latin typeface="Traditional Arabic" pitchFamily="18" charset="-78"/>
                <a:cs typeface="Traditional Arabic" pitchFamily="18" charset="-78"/>
              </a:rPr>
            </a:br>
            <a:r>
              <a:rPr lang="fa-IR" sz="2400" dirty="0">
                <a:solidFill>
                  <a:srgbClr val="FFC000"/>
                </a:solidFill>
                <a:latin typeface="Traditional Arabic" pitchFamily="18" charset="-78"/>
                <a:cs typeface="Traditional Arabic" pitchFamily="18" charset="-78"/>
              </a:rPr>
              <a:t>حیطه ای چند رشته ای از اصول و روش های مهندسی و علوم زیستی با هدف حفظ یا بهبود عملکرد بافت هدف</a:t>
            </a:r>
            <a:r>
              <a:rPr lang="en-US" sz="2400" dirty="0">
                <a:solidFill>
                  <a:srgbClr val="FFC000"/>
                </a:solidFill>
                <a:latin typeface="Traditional Arabic" pitchFamily="18" charset="-78"/>
                <a:cs typeface="Traditional Arabic" pitchFamily="18" charset="-78"/>
              </a:rPr>
              <a:t/>
            </a:r>
            <a:br>
              <a:rPr lang="en-US" sz="2400" dirty="0">
                <a:solidFill>
                  <a:srgbClr val="FFC000"/>
                </a:solidFill>
                <a:latin typeface="Traditional Arabic" pitchFamily="18" charset="-78"/>
                <a:cs typeface="Traditional Arabic" pitchFamily="18" charset="-78"/>
              </a:rPr>
            </a:br>
            <a:endParaRPr lang="en-US" sz="2400" dirty="0">
              <a:solidFill>
                <a:srgbClr val="FFC000"/>
              </a:solidFill>
            </a:endParaRPr>
          </a:p>
        </p:txBody>
      </p:sp>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2306" y="1276350"/>
            <a:ext cx="179387" cy="59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8305" y="2343150"/>
            <a:ext cx="179387" cy="59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587" y="3181350"/>
            <a:ext cx="252042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6979" y="3181350"/>
            <a:ext cx="252042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1"/>
        <p:cNvGrpSpPr/>
        <p:nvPr/>
      </p:nvGrpSpPr>
      <p:grpSpPr>
        <a:xfrm>
          <a:off x="0" y="0"/>
          <a:ext cx="0" cy="0"/>
          <a:chOff x="0" y="0"/>
          <a:chExt cx="0" cy="0"/>
        </a:xfrm>
      </p:grpSpPr>
      <p:sp>
        <p:nvSpPr>
          <p:cNvPr id="622" name="Google Shape;622;p35"/>
          <p:cNvSpPr txBox="1">
            <a:spLocks noGrp="1"/>
          </p:cNvSpPr>
          <p:nvPr>
            <p:ph type="title"/>
          </p:nvPr>
        </p:nvSpPr>
        <p:spPr>
          <a:xfrm flipH="1">
            <a:off x="5638800" y="277048"/>
            <a:ext cx="4313100" cy="720900"/>
          </a:xfrm>
          <a:prstGeom prst="rect">
            <a:avLst/>
          </a:prstGeom>
        </p:spPr>
        <p:txBody>
          <a:bodyPr spcFirstLastPara="1" wrap="square" lIns="0" tIns="0" rIns="0" bIns="0" anchor="b" anchorCtr="0">
            <a:noAutofit/>
          </a:bodyPr>
          <a:lstStyle/>
          <a:p>
            <a:pPr lvl="0" algn="ctr" rtl="1"/>
            <a:r>
              <a:rPr lang="fa-IR" sz="6000" dirty="0">
                <a:solidFill>
                  <a:schemeClr val="bg1"/>
                </a:solidFill>
                <a:cs typeface="B Nazanin" panose="00000400000000000000" pitchFamily="2" charset="-78"/>
              </a:rPr>
              <a:t>داربست</a:t>
            </a:r>
            <a:endParaRPr sz="6000" dirty="0">
              <a:solidFill>
                <a:schemeClr val="bg1"/>
              </a:solidFill>
              <a:cs typeface="B Nazanin" panose="00000400000000000000" pitchFamily="2" charset="-78"/>
            </a:endParaRPr>
          </a:p>
        </p:txBody>
      </p:sp>
      <p:sp>
        <p:nvSpPr>
          <p:cNvPr id="623" name="Google Shape;623;p35"/>
          <p:cNvSpPr txBox="1">
            <a:spLocks noGrp="1"/>
          </p:cNvSpPr>
          <p:nvPr>
            <p:ph type="subTitle" idx="1"/>
          </p:nvPr>
        </p:nvSpPr>
        <p:spPr>
          <a:xfrm flipH="1">
            <a:off x="4724400" y="1379758"/>
            <a:ext cx="3733800" cy="2743200"/>
          </a:xfrm>
          <a:prstGeom prst="rect">
            <a:avLst/>
          </a:prstGeom>
          <a:ln>
            <a:solidFill>
              <a:srgbClr val="FFDA65"/>
            </a:solidFill>
          </a:ln>
          <a:effectLst>
            <a:outerShdw blurRad="50800" dist="38100" dir="2700000" algn="tl" rotWithShape="0">
              <a:prstClr val="black">
                <a:alpha val="40000"/>
              </a:prstClr>
            </a:outerShdw>
          </a:effectLst>
        </p:spPr>
        <p:txBody>
          <a:bodyPr spcFirstLastPara="1" wrap="square" lIns="0" tIns="0" rIns="0" bIns="0" anchor="t" anchorCtr="0">
            <a:noAutofit/>
          </a:bodyPr>
          <a:lstStyle/>
          <a:p>
            <a:pPr marL="0" indent="0" algn="ctr" rtl="1"/>
            <a:endParaRPr lang="en-US" sz="2800" dirty="0">
              <a:ln>
                <a:solidFill>
                  <a:srgbClr val="92D050"/>
                </a:solidFill>
              </a:ln>
              <a:solidFill>
                <a:srgbClr val="FFDA65"/>
              </a:solidFill>
              <a:latin typeface="Traditional Arabic" pitchFamily="18" charset="-78"/>
              <a:cs typeface="Traditional Arabic" pitchFamily="18" charset="-78"/>
            </a:endParaRPr>
          </a:p>
          <a:p>
            <a:pPr marL="0" indent="0" algn="ctr" rtl="1"/>
            <a:r>
              <a:rPr lang="fa-IR" sz="2800" dirty="0">
                <a:ln>
                  <a:solidFill>
                    <a:srgbClr val="92D050"/>
                  </a:solidFill>
                </a:ln>
                <a:solidFill>
                  <a:srgbClr val="FFDA65"/>
                </a:solidFill>
                <a:latin typeface="Traditional Arabic" pitchFamily="18" charset="-78"/>
                <a:cs typeface="Traditional Arabic" pitchFamily="18" charset="-78"/>
              </a:rPr>
              <a:t>جایگزین ماتریکس خارج سلولی در فرایند های مهندسی بافت  است و دارای ساختار متخلخل مشابه ماتریکس بوده و به عنوان چارچوب و پشتیبان سلول ها عمل </a:t>
            </a:r>
            <a:r>
              <a:rPr lang="fa-IR" sz="2400" dirty="0">
                <a:ln>
                  <a:solidFill>
                    <a:srgbClr val="92D050"/>
                  </a:solidFill>
                </a:ln>
                <a:solidFill>
                  <a:srgbClr val="FFDA65"/>
                </a:solidFill>
                <a:latin typeface="Traditional Arabic" pitchFamily="18" charset="-78"/>
                <a:cs typeface="Traditional Arabic" pitchFamily="18" charset="-78"/>
              </a:rPr>
              <a:t>میکند</a:t>
            </a:r>
            <a:endParaRPr lang="en-US" sz="2400" dirty="0">
              <a:ln>
                <a:solidFill>
                  <a:srgbClr val="92D050"/>
                </a:solidFill>
              </a:ln>
              <a:solidFill>
                <a:srgbClr val="FFDA65"/>
              </a:solidFill>
              <a:latin typeface="Traditional Arabic" pitchFamily="18" charset="-78"/>
              <a:cs typeface="Traditional Arabic" pitchFamily="18" charset="-78"/>
            </a:endParaRPr>
          </a:p>
          <a:p>
            <a:pPr marL="0" lvl="0" indent="0" algn="ctr" rtl="1">
              <a:spcBef>
                <a:spcPts val="0"/>
              </a:spcBef>
              <a:spcAft>
                <a:spcPts val="0"/>
              </a:spcAft>
              <a:buNone/>
            </a:pPr>
            <a:endParaRPr sz="2800" dirty="0">
              <a:ln>
                <a:solidFill>
                  <a:srgbClr val="92D050"/>
                </a:solidFill>
              </a:ln>
              <a:solidFill>
                <a:srgbClr val="FFDA65"/>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200150"/>
            <a:ext cx="4157409" cy="2922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9"/>
        <p:cNvGrpSpPr/>
        <p:nvPr/>
      </p:nvGrpSpPr>
      <p:grpSpPr>
        <a:xfrm>
          <a:off x="0" y="0"/>
          <a:ext cx="0" cy="0"/>
          <a:chOff x="0" y="0"/>
          <a:chExt cx="0" cy="0"/>
        </a:xfrm>
      </p:grpSpPr>
      <p:sp>
        <p:nvSpPr>
          <p:cNvPr id="580" name="Google Shape;580;p34"/>
          <p:cNvSpPr txBox="1">
            <a:spLocks noGrp="1"/>
          </p:cNvSpPr>
          <p:nvPr>
            <p:ph type="title" idx="6"/>
          </p:nvPr>
        </p:nvSpPr>
        <p:spPr>
          <a:xfrm>
            <a:off x="1581072" y="566161"/>
            <a:ext cx="5664300" cy="531000"/>
          </a:xfrm>
          <a:prstGeom prst="rect">
            <a:avLst/>
          </a:prstGeom>
        </p:spPr>
        <p:txBody>
          <a:bodyPr spcFirstLastPara="1" wrap="square" lIns="0" tIns="0" rIns="0" bIns="0" anchor="t" anchorCtr="0">
            <a:noAutofit/>
          </a:bodyPr>
          <a:lstStyle/>
          <a:p>
            <a:pPr lvl="0"/>
            <a:r>
              <a:rPr lang="fa-IR" sz="4400" dirty="0">
                <a:cs typeface="B Nazanin" panose="00000400000000000000" pitchFamily="2" charset="-78"/>
              </a:rPr>
              <a:t>ناخن</a:t>
            </a:r>
            <a:endParaRPr sz="4400" dirty="0">
              <a:cs typeface="B Nazanin" panose="00000400000000000000" pitchFamily="2" charset="-78"/>
            </a:endParaRPr>
          </a:p>
        </p:txBody>
      </p:sp>
      <p:sp>
        <p:nvSpPr>
          <p:cNvPr id="582" name="Google Shape;582;p34"/>
          <p:cNvSpPr txBox="1">
            <a:spLocks noGrp="1"/>
          </p:cNvSpPr>
          <p:nvPr>
            <p:ph type="subTitle" idx="1"/>
          </p:nvPr>
        </p:nvSpPr>
        <p:spPr>
          <a:xfrm>
            <a:off x="305706" y="3028950"/>
            <a:ext cx="2437494" cy="1318438"/>
          </a:xfrm>
          <a:prstGeom prst="rect">
            <a:avLst/>
          </a:prstGeom>
        </p:spPr>
        <p:txBody>
          <a:bodyPr spcFirstLastPara="1" wrap="square" lIns="0" tIns="0" rIns="0" bIns="0" anchor="t" anchorCtr="0">
            <a:noAutofit/>
          </a:bodyPr>
          <a:lstStyle/>
          <a:p>
            <a:pPr marL="0" indent="0"/>
            <a:r>
              <a:rPr lang="fa-IR" sz="2400" dirty="0">
                <a:solidFill>
                  <a:schemeClr val="bg1">
                    <a:lumMod val="95000"/>
                    <a:lumOff val="5000"/>
                  </a:schemeClr>
                </a:solidFill>
                <a:latin typeface="Traditional Arabic" pitchFamily="18" charset="-78"/>
                <a:cs typeface="Traditional Arabic" pitchFamily="18" charset="-78"/>
              </a:rPr>
              <a:t>صفحه ناخن دارای کراتین سخت و نیمه شفاف است که از ماتریکس سرچشمه میگیرد.</a:t>
            </a:r>
            <a:endParaRPr lang="en-US" sz="2400" dirty="0">
              <a:solidFill>
                <a:schemeClr val="bg1">
                  <a:lumMod val="95000"/>
                  <a:lumOff val="5000"/>
                </a:schemeClr>
              </a:solidFill>
              <a:latin typeface="Traditional Arabic" pitchFamily="18" charset="-78"/>
              <a:cs typeface="Traditional Arabic" pitchFamily="18" charset="-78"/>
            </a:endParaRPr>
          </a:p>
          <a:p>
            <a:pPr marL="0" lvl="0" indent="0" algn="ctr" rtl="0">
              <a:spcBef>
                <a:spcPts val="0"/>
              </a:spcBef>
              <a:spcAft>
                <a:spcPts val="0"/>
              </a:spcAft>
              <a:buNone/>
            </a:pPr>
            <a:endParaRPr sz="2400" dirty="0"/>
          </a:p>
        </p:txBody>
      </p:sp>
      <p:sp>
        <p:nvSpPr>
          <p:cNvPr id="584" name="Google Shape;584;p34"/>
          <p:cNvSpPr txBox="1">
            <a:spLocks noGrp="1"/>
          </p:cNvSpPr>
          <p:nvPr>
            <p:ph type="subTitle" idx="3"/>
          </p:nvPr>
        </p:nvSpPr>
        <p:spPr>
          <a:xfrm>
            <a:off x="3194022" y="2258532"/>
            <a:ext cx="2438400" cy="903900"/>
          </a:xfrm>
          <a:prstGeom prst="rect">
            <a:avLst/>
          </a:prstGeom>
        </p:spPr>
        <p:txBody>
          <a:bodyPr spcFirstLastPara="1" wrap="square" lIns="0" tIns="0" rIns="0" bIns="0" anchor="t" anchorCtr="0">
            <a:noAutofit/>
          </a:bodyPr>
          <a:lstStyle/>
          <a:p>
            <a:pPr marL="0" indent="0"/>
            <a:r>
              <a:rPr lang="fa-IR" sz="2400" dirty="0">
                <a:solidFill>
                  <a:schemeClr val="tx2">
                    <a:lumMod val="60000"/>
                    <a:lumOff val="40000"/>
                  </a:schemeClr>
                </a:solidFill>
                <a:latin typeface="Traditional Arabic" pitchFamily="18" charset="-78"/>
                <a:cs typeface="Traditional Arabic" pitchFamily="18" charset="-78"/>
              </a:rPr>
              <a:t>ارگان ناخن يا پريونيشيوم شامل ناخن، ماتريكس ژرمينال و هيپونيشيوم است.</a:t>
            </a:r>
            <a:endParaRPr lang="en-US" sz="2400" dirty="0">
              <a:solidFill>
                <a:schemeClr val="tx2">
                  <a:lumMod val="60000"/>
                  <a:lumOff val="40000"/>
                </a:schemeClr>
              </a:solidFill>
              <a:latin typeface="Traditional Arabic" pitchFamily="18" charset="-78"/>
              <a:cs typeface="Traditional Arabic" pitchFamily="18" charset="-78"/>
            </a:endParaRPr>
          </a:p>
          <a:p>
            <a:pPr marL="0" lvl="0" indent="0" algn="ctr" rtl="0">
              <a:spcBef>
                <a:spcPts val="0"/>
              </a:spcBef>
              <a:spcAft>
                <a:spcPts val="0"/>
              </a:spcAft>
              <a:buNone/>
            </a:pPr>
            <a:endParaRPr sz="2400" dirty="0">
              <a:solidFill>
                <a:schemeClr val="tx2">
                  <a:lumMod val="60000"/>
                  <a:lumOff val="40000"/>
                </a:schemeClr>
              </a:solidFill>
            </a:endParaRPr>
          </a:p>
        </p:txBody>
      </p:sp>
      <p:sp>
        <p:nvSpPr>
          <p:cNvPr id="586" name="Google Shape;586;p34"/>
          <p:cNvSpPr txBox="1">
            <a:spLocks noGrp="1"/>
          </p:cNvSpPr>
          <p:nvPr>
            <p:ph type="subTitle" idx="5"/>
          </p:nvPr>
        </p:nvSpPr>
        <p:spPr>
          <a:xfrm>
            <a:off x="6172200" y="2724150"/>
            <a:ext cx="2451250" cy="903900"/>
          </a:xfrm>
          <a:prstGeom prst="rect">
            <a:avLst/>
          </a:prstGeom>
        </p:spPr>
        <p:txBody>
          <a:bodyPr spcFirstLastPara="1" wrap="square" lIns="0" tIns="0" rIns="0" bIns="0" anchor="t" anchorCtr="0">
            <a:noAutofit/>
          </a:bodyPr>
          <a:lstStyle/>
          <a:p>
            <a:pPr marL="0" indent="0"/>
            <a:r>
              <a:rPr lang="fa-IR" sz="2400" dirty="0">
                <a:solidFill>
                  <a:schemeClr val="tx2">
                    <a:lumMod val="60000"/>
                    <a:lumOff val="40000"/>
                  </a:schemeClr>
                </a:solidFill>
                <a:latin typeface="Traditional Arabic" pitchFamily="18" charset="-78"/>
                <a:cs typeface="Traditional Arabic" pitchFamily="18" charset="-78"/>
              </a:rPr>
              <a:t>قسمت اصلي آن توسط ماتريكس ژرمينال و مقدار كمي در بستر ناخن بوجود مي آيد</a:t>
            </a:r>
            <a:endParaRPr lang="en-US" sz="2400" dirty="0">
              <a:solidFill>
                <a:schemeClr val="tx2">
                  <a:lumMod val="60000"/>
                  <a:lumOff val="40000"/>
                </a:schemeClr>
              </a:solidFill>
              <a:latin typeface="Traditional Arabic" pitchFamily="18" charset="-78"/>
              <a:cs typeface="Traditional Arabic" pitchFamily="18" charset="-78"/>
            </a:endParaRPr>
          </a:p>
          <a:p>
            <a:pPr marL="0" lvl="0" indent="0" algn="ctr" rtl="0">
              <a:spcBef>
                <a:spcPts val="0"/>
              </a:spcBef>
              <a:spcAft>
                <a:spcPts val="0"/>
              </a:spcAft>
              <a:buNone/>
            </a:pPr>
            <a:endParaRPr sz="2400" dirty="0">
              <a:solidFill>
                <a:schemeClr val="tx2">
                  <a:lumMod val="60000"/>
                  <a:lumOff val="40000"/>
                </a:schemeClr>
              </a:solidFill>
            </a:endParaRPr>
          </a:p>
        </p:txBody>
      </p:sp>
      <p:sp>
        <p:nvSpPr>
          <p:cNvPr id="589" name="Google Shape;589;p34"/>
          <p:cNvSpPr/>
          <p:nvPr/>
        </p:nvSpPr>
        <p:spPr>
          <a:xfrm rot="2452205" flipH="1">
            <a:off x="3705187" y="367945"/>
            <a:ext cx="1530829" cy="1335671"/>
          </a:xfrm>
          <a:custGeom>
            <a:avLst/>
            <a:gdLst/>
            <a:ahLst/>
            <a:cxnLst/>
            <a:rect l="l" t="t" r="r" b="b"/>
            <a:pathLst>
              <a:path w="110793" h="91933" extrusionOk="0">
                <a:moveTo>
                  <a:pt x="50743" y="6275"/>
                </a:moveTo>
                <a:cubicBezTo>
                  <a:pt x="53200" y="6275"/>
                  <a:pt x="56857" y="7419"/>
                  <a:pt x="59430" y="8276"/>
                </a:cubicBezTo>
                <a:cubicBezTo>
                  <a:pt x="59393" y="8455"/>
                  <a:pt x="59374" y="8636"/>
                  <a:pt x="59374" y="8815"/>
                </a:cubicBezTo>
                <a:cubicBezTo>
                  <a:pt x="57073" y="8172"/>
                  <a:pt x="54732" y="7731"/>
                  <a:pt x="52420" y="7679"/>
                </a:cubicBezTo>
                <a:cubicBezTo>
                  <a:pt x="52191" y="7535"/>
                  <a:pt x="51975" y="7387"/>
                  <a:pt x="51744" y="7243"/>
                </a:cubicBezTo>
                <a:cubicBezTo>
                  <a:pt x="51131" y="6867"/>
                  <a:pt x="50503" y="6708"/>
                  <a:pt x="49899" y="6708"/>
                </a:cubicBezTo>
                <a:cubicBezTo>
                  <a:pt x="49727" y="6708"/>
                  <a:pt x="49555" y="6719"/>
                  <a:pt x="49387" y="6743"/>
                </a:cubicBezTo>
                <a:cubicBezTo>
                  <a:pt x="49259" y="6667"/>
                  <a:pt x="49139" y="6623"/>
                  <a:pt x="49022" y="6623"/>
                </a:cubicBezTo>
                <a:cubicBezTo>
                  <a:pt x="48943" y="6623"/>
                  <a:pt x="48867" y="6647"/>
                  <a:pt x="48795" y="6691"/>
                </a:cubicBezTo>
                <a:cubicBezTo>
                  <a:pt x="49263" y="6395"/>
                  <a:pt x="49940" y="6275"/>
                  <a:pt x="50743" y="6275"/>
                </a:cubicBezTo>
                <a:close/>
                <a:moveTo>
                  <a:pt x="80740" y="16318"/>
                </a:moveTo>
                <a:lnTo>
                  <a:pt x="80740" y="16318"/>
                </a:lnTo>
                <a:cubicBezTo>
                  <a:pt x="84017" y="17727"/>
                  <a:pt x="87121" y="19182"/>
                  <a:pt x="90214" y="20887"/>
                </a:cubicBezTo>
                <a:cubicBezTo>
                  <a:pt x="92648" y="22231"/>
                  <a:pt x="95072" y="23584"/>
                  <a:pt x="97381" y="25064"/>
                </a:cubicBezTo>
                <a:cubicBezTo>
                  <a:pt x="95116" y="23708"/>
                  <a:pt x="92687" y="22528"/>
                  <a:pt x="90386" y="21443"/>
                </a:cubicBezTo>
                <a:cubicBezTo>
                  <a:pt x="87382" y="20027"/>
                  <a:pt x="84293" y="18730"/>
                  <a:pt x="81188" y="17466"/>
                </a:cubicBezTo>
                <a:cubicBezTo>
                  <a:pt x="81068" y="17066"/>
                  <a:pt x="80916" y="16686"/>
                  <a:pt x="80740" y="16318"/>
                </a:cubicBezTo>
                <a:close/>
                <a:moveTo>
                  <a:pt x="83589" y="25417"/>
                </a:moveTo>
                <a:lnTo>
                  <a:pt x="83589" y="25417"/>
                </a:lnTo>
                <a:cubicBezTo>
                  <a:pt x="86362" y="26565"/>
                  <a:pt x="89878" y="27965"/>
                  <a:pt x="92883" y="29734"/>
                </a:cubicBezTo>
                <a:cubicBezTo>
                  <a:pt x="91459" y="29509"/>
                  <a:pt x="90022" y="29221"/>
                  <a:pt x="88591" y="28874"/>
                </a:cubicBezTo>
                <a:cubicBezTo>
                  <a:pt x="88399" y="28802"/>
                  <a:pt x="88202" y="28726"/>
                  <a:pt x="88006" y="28650"/>
                </a:cubicBezTo>
                <a:cubicBezTo>
                  <a:pt x="86554" y="27553"/>
                  <a:pt x="85081" y="26477"/>
                  <a:pt x="83589" y="25417"/>
                </a:cubicBezTo>
                <a:close/>
                <a:moveTo>
                  <a:pt x="20022" y="28573"/>
                </a:moveTo>
                <a:cubicBezTo>
                  <a:pt x="21687" y="28573"/>
                  <a:pt x="23488" y="29394"/>
                  <a:pt x="25108" y="30374"/>
                </a:cubicBezTo>
                <a:cubicBezTo>
                  <a:pt x="25688" y="31262"/>
                  <a:pt x="26332" y="32135"/>
                  <a:pt x="27017" y="32979"/>
                </a:cubicBezTo>
                <a:cubicBezTo>
                  <a:pt x="26949" y="32942"/>
                  <a:pt x="26873" y="32899"/>
                  <a:pt x="26801" y="32859"/>
                </a:cubicBezTo>
                <a:cubicBezTo>
                  <a:pt x="24384" y="31514"/>
                  <a:pt x="21199" y="30130"/>
                  <a:pt x="17918" y="29322"/>
                </a:cubicBezTo>
                <a:cubicBezTo>
                  <a:pt x="18086" y="29073"/>
                  <a:pt x="18338" y="28885"/>
                  <a:pt x="18683" y="28774"/>
                </a:cubicBezTo>
                <a:cubicBezTo>
                  <a:pt x="19115" y="28634"/>
                  <a:pt x="19562" y="28573"/>
                  <a:pt x="20022" y="28573"/>
                </a:cubicBezTo>
                <a:close/>
                <a:moveTo>
                  <a:pt x="20775" y="36552"/>
                </a:moveTo>
                <a:cubicBezTo>
                  <a:pt x="21299" y="36800"/>
                  <a:pt x="21799" y="37048"/>
                  <a:pt x="22263" y="37288"/>
                </a:cubicBezTo>
                <a:cubicBezTo>
                  <a:pt x="22183" y="37572"/>
                  <a:pt x="22119" y="37856"/>
                  <a:pt x="22063" y="38140"/>
                </a:cubicBezTo>
                <a:cubicBezTo>
                  <a:pt x="21603" y="37604"/>
                  <a:pt x="21175" y="37076"/>
                  <a:pt x="20775" y="36552"/>
                </a:cubicBezTo>
                <a:close/>
                <a:moveTo>
                  <a:pt x="29277" y="41930"/>
                </a:moveTo>
                <a:lnTo>
                  <a:pt x="29277" y="41930"/>
                </a:lnTo>
                <a:cubicBezTo>
                  <a:pt x="30378" y="42705"/>
                  <a:pt x="31414" y="43542"/>
                  <a:pt x="32386" y="44430"/>
                </a:cubicBezTo>
                <a:cubicBezTo>
                  <a:pt x="31710" y="44526"/>
                  <a:pt x="31070" y="44766"/>
                  <a:pt x="30526" y="45106"/>
                </a:cubicBezTo>
                <a:cubicBezTo>
                  <a:pt x="29946" y="44066"/>
                  <a:pt x="29505" y="43001"/>
                  <a:pt x="29277" y="41930"/>
                </a:cubicBezTo>
                <a:close/>
                <a:moveTo>
                  <a:pt x="11292" y="34587"/>
                </a:moveTo>
                <a:cubicBezTo>
                  <a:pt x="12905" y="38401"/>
                  <a:pt x="16042" y="42149"/>
                  <a:pt x="18174" y="44350"/>
                </a:cubicBezTo>
                <a:cubicBezTo>
                  <a:pt x="18270" y="44450"/>
                  <a:pt x="18374" y="44554"/>
                  <a:pt x="18474" y="44658"/>
                </a:cubicBezTo>
                <a:cubicBezTo>
                  <a:pt x="17710" y="44942"/>
                  <a:pt x="17078" y="45466"/>
                  <a:pt x="16733" y="46166"/>
                </a:cubicBezTo>
                <a:cubicBezTo>
                  <a:pt x="16077" y="45618"/>
                  <a:pt x="15337" y="45387"/>
                  <a:pt x="14621" y="45387"/>
                </a:cubicBezTo>
                <a:cubicBezTo>
                  <a:pt x="12788" y="45387"/>
                  <a:pt x="11112" y="46911"/>
                  <a:pt x="11361" y="48635"/>
                </a:cubicBezTo>
                <a:cubicBezTo>
                  <a:pt x="9872" y="45282"/>
                  <a:pt x="9040" y="41753"/>
                  <a:pt x="9195" y="38072"/>
                </a:cubicBezTo>
                <a:cubicBezTo>
                  <a:pt x="9280" y="36111"/>
                  <a:pt x="10088" y="35051"/>
                  <a:pt x="11292" y="34587"/>
                </a:cubicBezTo>
                <a:close/>
                <a:moveTo>
                  <a:pt x="71694" y="42469"/>
                </a:moveTo>
                <a:lnTo>
                  <a:pt x="71694" y="42469"/>
                </a:lnTo>
                <a:cubicBezTo>
                  <a:pt x="72497" y="42633"/>
                  <a:pt x="73310" y="42781"/>
                  <a:pt x="74122" y="42918"/>
                </a:cubicBezTo>
                <a:cubicBezTo>
                  <a:pt x="77167" y="44783"/>
                  <a:pt x="80104" y="46766"/>
                  <a:pt x="82957" y="48859"/>
                </a:cubicBezTo>
                <a:cubicBezTo>
                  <a:pt x="82728" y="48831"/>
                  <a:pt x="82497" y="48807"/>
                  <a:pt x="82272" y="48775"/>
                </a:cubicBezTo>
                <a:cubicBezTo>
                  <a:pt x="81516" y="48679"/>
                  <a:pt x="80760" y="48555"/>
                  <a:pt x="80008" y="48427"/>
                </a:cubicBezTo>
                <a:cubicBezTo>
                  <a:pt x="78911" y="47831"/>
                  <a:pt x="77823" y="47223"/>
                  <a:pt x="76739" y="46611"/>
                </a:cubicBezTo>
                <a:cubicBezTo>
                  <a:pt x="75075" y="45219"/>
                  <a:pt x="73394" y="43834"/>
                  <a:pt x="71694" y="42469"/>
                </a:cubicBezTo>
                <a:close/>
                <a:moveTo>
                  <a:pt x="98873" y="50120"/>
                </a:moveTo>
                <a:cubicBezTo>
                  <a:pt x="99269" y="51124"/>
                  <a:pt x="99529" y="52140"/>
                  <a:pt x="99617" y="53156"/>
                </a:cubicBezTo>
                <a:cubicBezTo>
                  <a:pt x="99053" y="52153"/>
                  <a:pt x="98397" y="51164"/>
                  <a:pt x="97673" y="50192"/>
                </a:cubicBezTo>
                <a:lnTo>
                  <a:pt x="97673" y="50192"/>
                </a:lnTo>
                <a:cubicBezTo>
                  <a:pt x="97780" y="50199"/>
                  <a:pt x="97889" y="50203"/>
                  <a:pt x="97996" y="50203"/>
                </a:cubicBezTo>
                <a:cubicBezTo>
                  <a:pt x="98297" y="50203"/>
                  <a:pt x="98589" y="50175"/>
                  <a:pt x="98873" y="50120"/>
                </a:cubicBezTo>
                <a:close/>
                <a:moveTo>
                  <a:pt x="40269" y="55789"/>
                </a:moveTo>
                <a:cubicBezTo>
                  <a:pt x="41144" y="56349"/>
                  <a:pt x="42025" y="56906"/>
                  <a:pt x="42906" y="57466"/>
                </a:cubicBezTo>
                <a:cubicBezTo>
                  <a:pt x="43946" y="58962"/>
                  <a:pt x="44994" y="60439"/>
                  <a:pt x="46074" y="61859"/>
                </a:cubicBezTo>
                <a:cubicBezTo>
                  <a:pt x="44001" y="59867"/>
                  <a:pt x="41981" y="57830"/>
                  <a:pt x="39957" y="55797"/>
                </a:cubicBezTo>
                <a:cubicBezTo>
                  <a:pt x="40060" y="55797"/>
                  <a:pt x="40164" y="55793"/>
                  <a:pt x="40269" y="55789"/>
                </a:cubicBezTo>
                <a:close/>
                <a:moveTo>
                  <a:pt x="57753" y="48007"/>
                </a:moveTo>
                <a:lnTo>
                  <a:pt x="57753" y="48007"/>
                </a:lnTo>
                <a:cubicBezTo>
                  <a:pt x="59162" y="48567"/>
                  <a:pt x="60602" y="49111"/>
                  <a:pt x="62054" y="49640"/>
                </a:cubicBezTo>
                <a:cubicBezTo>
                  <a:pt x="66556" y="52604"/>
                  <a:pt x="71165" y="55429"/>
                  <a:pt x="75699" y="58046"/>
                </a:cubicBezTo>
                <a:cubicBezTo>
                  <a:pt x="76783" y="58670"/>
                  <a:pt x="78611" y="59623"/>
                  <a:pt x="80784" y="60587"/>
                </a:cubicBezTo>
                <a:cubicBezTo>
                  <a:pt x="82449" y="62083"/>
                  <a:pt x="84265" y="63804"/>
                  <a:pt x="85125" y="65744"/>
                </a:cubicBezTo>
                <a:cubicBezTo>
                  <a:pt x="83757" y="65556"/>
                  <a:pt x="82416" y="65168"/>
                  <a:pt x="81100" y="64672"/>
                </a:cubicBezTo>
                <a:cubicBezTo>
                  <a:pt x="74370" y="60947"/>
                  <a:pt x="68156" y="56474"/>
                  <a:pt x="61879" y="52076"/>
                </a:cubicBezTo>
                <a:cubicBezTo>
                  <a:pt x="60594" y="50676"/>
                  <a:pt x="59206" y="49324"/>
                  <a:pt x="57753" y="48007"/>
                </a:cubicBezTo>
                <a:close/>
                <a:moveTo>
                  <a:pt x="58690" y="67497"/>
                </a:moveTo>
                <a:cubicBezTo>
                  <a:pt x="62311" y="69802"/>
                  <a:pt x="65919" y="72114"/>
                  <a:pt x="69505" y="74455"/>
                </a:cubicBezTo>
                <a:cubicBezTo>
                  <a:pt x="69521" y="74479"/>
                  <a:pt x="69533" y="74503"/>
                  <a:pt x="69548" y="74527"/>
                </a:cubicBezTo>
                <a:cubicBezTo>
                  <a:pt x="68076" y="73630"/>
                  <a:pt x="66648" y="72775"/>
                  <a:pt x="65284" y="72010"/>
                </a:cubicBezTo>
                <a:cubicBezTo>
                  <a:pt x="63587" y="71062"/>
                  <a:pt x="61827" y="70193"/>
                  <a:pt x="60038" y="69353"/>
                </a:cubicBezTo>
                <a:cubicBezTo>
                  <a:pt x="59594" y="68721"/>
                  <a:pt x="59142" y="68101"/>
                  <a:pt x="58690" y="67497"/>
                </a:cubicBezTo>
                <a:close/>
                <a:moveTo>
                  <a:pt x="30729" y="77800"/>
                </a:moveTo>
                <a:cubicBezTo>
                  <a:pt x="34134" y="80208"/>
                  <a:pt x="37656" y="82513"/>
                  <a:pt x="41240" y="84742"/>
                </a:cubicBezTo>
                <a:cubicBezTo>
                  <a:pt x="37235" y="83349"/>
                  <a:pt x="33743" y="80681"/>
                  <a:pt x="30729" y="77800"/>
                </a:cubicBezTo>
                <a:close/>
                <a:moveTo>
                  <a:pt x="50300" y="1"/>
                </a:moveTo>
                <a:cubicBezTo>
                  <a:pt x="47687" y="1"/>
                  <a:pt x="45246" y="557"/>
                  <a:pt x="43441" y="2138"/>
                </a:cubicBezTo>
                <a:cubicBezTo>
                  <a:pt x="40832" y="4418"/>
                  <a:pt x="41004" y="6967"/>
                  <a:pt x="42425" y="9319"/>
                </a:cubicBezTo>
                <a:cubicBezTo>
                  <a:pt x="39384" y="7820"/>
                  <a:pt x="36391" y="6263"/>
                  <a:pt x="33506" y="4590"/>
                </a:cubicBezTo>
                <a:cubicBezTo>
                  <a:pt x="32866" y="4218"/>
                  <a:pt x="32222" y="4058"/>
                  <a:pt x="31614" y="4058"/>
                </a:cubicBezTo>
                <a:cubicBezTo>
                  <a:pt x="28862" y="4058"/>
                  <a:pt x="26849" y="7367"/>
                  <a:pt x="29065" y="9364"/>
                </a:cubicBezTo>
                <a:cubicBezTo>
                  <a:pt x="30686" y="10824"/>
                  <a:pt x="32394" y="12172"/>
                  <a:pt x="34162" y="13445"/>
                </a:cubicBezTo>
                <a:cubicBezTo>
                  <a:pt x="32682" y="14130"/>
                  <a:pt x="32122" y="15482"/>
                  <a:pt x="32394" y="16918"/>
                </a:cubicBezTo>
                <a:cubicBezTo>
                  <a:pt x="32410" y="17002"/>
                  <a:pt x="32439" y="17082"/>
                  <a:pt x="32454" y="17166"/>
                </a:cubicBezTo>
                <a:cubicBezTo>
                  <a:pt x="31482" y="16970"/>
                  <a:pt x="30498" y="16854"/>
                  <a:pt x="29510" y="16854"/>
                </a:cubicBezTo>
                <a:cubicBezTo>
                  <a:pt x="29438" y="16854"/>
                  <a:pt x="29366" y="16854"/>
                  <a:pt x="29294" y="16858"/>
                </a:cubicBezTo>
                <a:cubicBezTo>
                  <a:pt x="25996" y="16914"/>
                  <a:pt x="23900" y="18715"/>
                  <a:pt x="23032" y="20975"/>
                </a:cubicBezTo>
                <a:cubicBezTo>
                  <a:pt x="22347" y="21391"/>
                  <a:pt x="21855" y="21995"/>
                  <a:pt x="21747" y="22736"/>
                </a:cubicBezTo>
                <a:cubicBezTo>
                  <a:pt x="21095" y="22643"/>
                  <a:pt x="20443" y="22595"/>
                  <a:pt x="19795" y="22591"/>
                </a:cubicBezTo>
                <a:cubicBezTo>
                  <a:pt x="17458" y="22591"/>
                  <a:pt x="15154" y="23244"/>
                  <a:pt x="12988" y="24833"/>
                </a:cubicBezTo>
                <a:cubicBezTo>
                  <a:pt x="11472" y="25945"/>
                  <a:pt x="10668" y="27297"/>
                  <a:pt x="10380" y="28781"/>
                </a:cubicBezTo>
                <a:cubicBezTo>
                  <a:pt x="7627" y="29210"/>
                  <a:pt x="5226" y="30518"/>
                  <a:pt x="3690" y="33182"/>
                </a:cubicBezTo>
                <a:cubicBezTo>
                  <a:pt x="0" y="39588"/>
                  <a:pt x="2541" y="47491"/>
                  <a:pt x="6759" y="54305"/>
                </a:cubicBezTo>
                <a:cubicBezTo>
                  <a:pt x="5222" y="54873"/>
                  <a:pt x="4118" y="56369"/>
                  <a:pt x="4711" y="57758"/>
                </a:cubicBezTo>
                <a:cubicBezTo>
                  <a:pt x="7111" y="63375"/>
                  <a:pt x="13573" y="67237"/>
                  <a:pt x="19562" y="70585"/>
                </a:cubicBezTo>
                <a:cubicBezTo>
                  <a:pt x="20967" y="72446"/>
                  <a:pt x="22456" y="74247"/>
                  <a:pt x="23952" y="75963"/>
                </a:cubicBezTo>
                <a:cubicBezTo>
                  <a:pt x="28561" y="81249"/>
                  <a:pt x="34843" y="87395"/>
                  <a:pt x="42877" y="88943"/>
                </a:cubicBezTo>
                <a:cubicBezTo>
                  <a:pt x="43045" y="88975"/>
                  <a:pt x="43221" y="88991"/>
                  <a:pt x="43397" y="88991"/>
                </a:cubicBezTo>
                <a:cubicBezTo>
                  <a:pt x="44354" y="88991"/>
                  <a:pt x="45322" y="88518"/>
                  <a:pt x="45538" y="87687"/>
                </a:cubicBezTo>
                <a:cubicBezTo>
                  <a:pt x="45562" y="87595"/>
                  <a:pt x="45570" y="87499"/>
                  <a:pt x="45589" y="87406"/>
                </a:cubicBezTo>
                <a:cubicBezTo>
                  <a:pt x="47862" y="88775"/>
                  <a:pt x="50143" y="90127"/>
                  <a:pt x="52428" y="91464"/>
                </a:cubicBezTo>
                <a:cubicBezTo>
                  <a:pt x="52980" y="91792"/>
                  <a:pt x="53556" y="91932"/>
                  <a:pt x="54117" y="91932"/>
                </a:cubicBezTo>
                <a:cubicBezTo>
                  <a:pt x="55657" y="91932"/>
                  <a:pt x="57065" y="90856"/>
                  <a:pt x="57513" y="89611"/>
                </a:cubicBezTo>
                <a:cubicBezTo>
                  <a:pt x="58854" y="89940"/>
                  <a:pt x="60242" y="90147"/>
                  <a:pt x="61679" y="90204"/>
                </a:cubicBezTo>
                <a:cubicBezTo>
                  <a:pt x="61718" y="90204"/>
                  <a:pt x="61759" y="90208"/>
                  <a:pt x="61799" y="90208"/>
                </a:cubicBezTo>
                <a:cubicBezTo>
                  <a:pt x="62939" y="90208"/>
                  <a:pt x="64307" y="89587"/>
                  <a:pt x="64795" y="88723"/>
                </a:cubicBezTo>
                <a:cubicBezTo>
                  <a:pt x="64959" y="88435"/>
                  <a:pt x="65099" y="88143"/>
                  <a:pt x="65232" y="87846"/>
                </a:cubicBezTo>
                <a:cubicBezTo>
                  <a:pt x="69225" y="89599"/>
                  <a:pt x="73402" y="91015"/>
                  <a:pt x="77895" y="91800"/>
                </a:cubicBezTo>
                <a:cubicBezTo>
                  <a:pt x="78135" y="91844"/>
                  <a:pt x="78375" y="91864"/>
                  <a:pt x="78615" y="91864"/>
                </a:cubicBezTo>
                <a:cubicBezTo>
                  <a:pt x="80928" y="91864"/>
                  <a:pt x="83093" y="90007"/>
                  <a:pt x="82233" y="88115"/>
                </a:cubicBezTo>
                <a:lnTo>
                  <a:pt x="82233" y="88115"/>
                </a:lnTo>
                <a:cubicBezTo>
                  <a:pt x="86297" y="89748"/>
                  <a:pt x="90527" y="90887"/>
                  <a:pt x="94912" y="91048"/>
                </a:cubicBezTo>
                <a:cubicBezTo>
                  <a:pt x="94960" y="91048"/>
                  <a:pt x="95008" y="91052"/>
                  <a:pt x="95056" y="91052"/>
                </a:cubicBezTo>
                <a:cubicBezTo>
                  <a:pt x="97985" y="91052"/>
                  <a:pt x="99697" y="87678"/>
                  <a:pt x="97425" y="86014"/>
                </a:cubicBezTo>
                <a:cubicBezTo>
                  <a:pt x="95289" y="84450"/>
                  <a:pt x="93123" y="82909"/>
                  <a:pt x="90947" y="81381"/>
                </a:cubicBezTo>
                <a:cubicBezTo>
                  <a:pt x="93392" y="81273"/>
                  <a:pt x="95080" y="78456"/>
                  <a:pt x="93684" y="76716"/>
                </a:cubicBezTo>
                <a:lnTo>
                  <a:pt x="93684" y="76716"/>
                </a:lnTo>
                <a:cubicBezTo>
                  <a:pt x="94824" y="77059"/>
                  <a:pt x="95980" y="77379"/>
                  <a:pt x="97165" y="77667"/>
                </a:cubicBezTo>
                <a:cubicBezTo>
                  <a:pt x="97444" y="77732"/>
                  <a:pt x="97732" y="77763"/>
                  <a:pt x="98020" y="77763"/>
                </a:cubicBezTo>
                <a:cubicBezTo>
                  <a:pt x="100249" y="77763"/>
                  <a:pt x="102582" y="75896"/>
                  <a:pt x="101626" y="73966"/>
                </a:cubicBezTo>
                <a:cubicBezTo>
                  <a:pt x="99845" y="70374"/>
                  <a:pt x="97464" y="67148"/>
                  <a:pt x="94720" y="64151"/>
                </a:cubicBezTo>
                <a:lnTo>
                  <a:pt x="94720" y="64151"/>
                </a:lnTo>
                <a:cubicBezTo>
                  <a:pt x="95841" y="64312"/>
                  <a:pt x="96973" y="64432"/>
                  <a:pt x="98129" y="64476"/>
                </a:cubicBezTo>
                <a:lnTo>
                  <a:pt x="98277" y="64476"/>
                </a:lnTo>
                <a:cubicBezTo>
                  <a:pt x="100277" y="64476"/>
                  <a:pt x="101694" y="62995"/>
                  <a:pt x="101794" y="61435"/>
                </a:cubicBezTo>
                <a:cubicBezTo>
                  <a:pt x="101798" y="61407"/>
                  <a:pt x="101794" y="61383"/>
                  <a:pt x="101798" y="61359"/>
                </a:cubicBezTo>
                <a:cubicBezTo>
                  <a:pt x="103911" y="60707"/>
                  <a:pt x="105659" y="59434"/>
                  <a:pt x="106548" y="57285"/>
                </a:cubicBezTo>
                <a:cubicBezTo>
                  <a:pt x="109000" y="51364"/>
                  <a:pt x="104955" y="45071"/>
                  <a:pt x="100469" y="40009"/>
                </a:cubicBezTo>
                <a:cubicBezTo>
                  <a:pt x="99994" y="39173"/>
                  <a:pt x="99422" y="38373"/>
                  <a:pt x="98761" y="37612"/>
                </a:cubicBezTo>
                <a:lnTo>
                  <a:pt x="98761" y="37612"/>
                </a:lnTo>
                <a:cubicBezTo>
                  <a:pt x="99954" y="37744"/>
                  <a:pt x="101174" y="37828"/>
                  <a:pt x="102419" y="37856"/>
                </a:cubicBezTo>
                <a:cubicBezTo>
                  <a:pt x="102450" y="37856"/>
                  <a:pt x="102478" y="37860"/>
                  <a:pt x="102510" y="37860"/>
                </a:cubicBezTo>
                <a:cubicBezTo>
                  <a:pt x="104327" y="37860"/>
                  <a:pt x="105863" y="36608"/>
                  <a:pt x="106119" y="35175"/>
                </a:cubicBezTo>
                <a:cubicBezTo>
                  <a:pt x="108752" y="33999"/>
                  <a:pt x="110792" y="31699"/>
                  <a:pt x="110400" y="29210"/>
                </a:cubicBezTo>
                <a:cubicBezTo>
                  <a:pt x="109824" y="25540"/>
                  <a:pt x="106020" y="22864"/>
                  <a:pt x="102755" y="20667"/>
                </a:cubicBezTo>
                <a:cubicBezTo>
                  <a:pt x="97269" y="16970"/>
                  <a:pt x="91327" y="13781"/>
                  <a:pt x="85081" y="11068"/>
                </a:cubicBezTo>
                <a:cubicBezTo>
                  <a:pt x="77523" y="7783"/>
                  <a:pt x="69817" y="4678"/>
                  <a:pt x="61794" y="2246"/>
                </a:cubicBezTo>
                <a:cubicBezTo>
                  <a:pt x="58666" y="1293"/>
                  <a:pt x="54280" y="1"/>
                  <a:pt x="50300" y="1"/>
                </a:cubicBezTo>
                <a:close/>
              </a:path>
            </a:pathLst>
          </a:custGeom>
          <a:solidFill>
            <a:srgbClr val="FFFFFF">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15313"/>
            <a:ext cx="457200" cy="45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5414" y="2441378"/>
            <a:ext cx="457200" cy="45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4089" y="2800350"/>
            <a:ext cx="457200" cy="45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159" y="285750"/>
            <a:ext cx="2895600" cy="18281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228015"/>
            <a:ext cx="2895600" cy="18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F86AAB1-1051-4EF3-AD2B-B28FD0EA30B0}"/>
              </a:ext>
            </a:extLst>
          </p:cNvPr>
          <p:cNvSpPr txBox="1"/>
          <p:nvPr/>
        </p:nvSpPr>
        <p:spPr>
          <a:xfrm>
            <a:off x="5410200" y="361950"/>
            <a:ext cx="3962400" cy="707886"/>
          </a:xfrm>
          <a:prstGeom prst="rect">
            <a:avLst/>
          </a:prstGeom>
          <a:noFill/>
        </p:spPr>
        <p:txBody>
          <a:bodyPr wrap="square" rtlCol="0">
            <a:spAutoFit/>
          </a:bodyPr>
          <a:lstStyle/>
          <a:p>
            <a:pPr algn="ctr"/>
            <a:r>
              <a:rPr lang="fa-IR" sz="4000" dirty="0">
                <a:solidFill>
                  <a:schemeClr val="bg1"/>
                </a:solidFill>
                <a:cs typeface="EntezareZohoor B4" panose="00000700000000000000" pitchFamily="2" charset="-78"/>
              </a:rPr>
              <a:t>ضایعات زیستی</a:t>
            </a:r>
            <a:endParaRPr lang="en-US" sz="4000" dirty="0">
              <a:solidFill>
                <a:schemeClr val="bg1"/>
              </a:solidFill>
              <a:cs typeface="EntezareZohoor B4" panose="00000700000000000000" pitchFamily="2" charset="-78"/>
            </a:endParaRPr>
          </a:p>
        </p:txBody>
      </p:sp>
      <p:pic>
        <p:nvPicPr>
          <p:cNvPr id="3" name="Picture 2">
            <a:extLst>
              <a:ext uri="{FF2B5EF4-FFF2-40B4-BE49-F238E27FC236}">
                <a16:creationId xmlns="" xmlns:a16="http://schemas.microsoft.com/office/drawing/2014/main" id="{19071D51-2214-40B5-A2EF-0C166D7FAB27}"/>
              </a:ext>
            </a:extLst>
          </p:cNvPr>
          <p:cNvPicPr>
            <a:picLocks noChangeAspect="1"/>
          </p:cNvPicPr>
          <p:nvPr/>
        </p:nvPicPr>
        <p:blipFill>
          <a:blip r:embed="rId2"/>
          <a:stretch>
            <a:fillRect/>
          </a:stretch>
        </p:blipFill>
        <p:spPr>
          <a:xfrm>
            <a:off x="7801018" y="1560163"/>
            <a:ext cx="597460" cy="597460"/>
          </a:xfrm>
          <a:prstGeom prst="rect">
            <a:avLst/>
          </a:prstGeom>
        </p:spPr>
      </p:pic>
      <p:sp>
        <p:nvSpPr>
          <p:cNvPr id="6" name="TextBox 5">
            <a:extLst>
              <a:ext uri="{FF2B5EF4-FFF2-40B4-BE49-F238E27FC236}">
                <a16:creationId xmlns="" xmlns:a16="http://schemas.microsoft.com/office/drawing/2014/main" id="{CC97CBF1-A0CB-4572-9795-68CC43E82D46}"/>
              </a:ext>
            </a:extLst>
          </p:cNvPr>
          <p:cNvSpPr txBox="1"/>
          <p:nvPr/>
        </p:nvSpPr>
        <p:spPr>
          <a:xfrm>
            <a:off x="2590800" y="1504950"/>
            <a:ext cx="5181600" cy="707886"/>
          </a:xfrm>
          <a:prstGeom prst="rect">
            <a:avLst/>
          </a:prstGeom>
          <a:noFill/>
        </p:spPr>
        <p:txBody>
          <a:bodyPr wrap="square" rtlCol="0">
            <a:spAutoFit/>
          </a:bodyPr>
          <a:lstStyle/>
          <a:p>
            <a:pPr algn="just" rtl="1"/>
            <a:r>
              <a:rPr lang="fa-IR" sz="2000" dirty="0">
                <a:solidFill>
                  <a:srgbClr val="AB7D7E"/>
                </a:solidFill>
                <a:cs typeface="B Nazanin" panose="00000400000000000000" pitchFamily="2" charset="-78"/>
              </a:rPr>
              <a:t>اکثر مواد ضایعاتی به دلیل آنکه از چرخه ی مصرف خارج می شوند مسایل زیست محیطی حادی را هم به دنبال دارند.</a:t>
            </a:r>
          </a:p>
        </p:txBody>
      </p:sp>
      <p:pic>
        <p:nvPicPr>
          <p:cNvPr id="7" name="Picture 6">
            <a:extLst>
              <a:ext uri="{FF2B5EF4-FFF2-40B4-BE49-F238E27FC236}">
                <a16:creationId xmlns="" xmlns:a16="http://schemas.microsoft.com/office/drawing/2014/main" id="{9942B95F-F20F-4A72-9824-5E90A21ED9CA}"/>
              </a:ext>
            </a:extLst>
          </p:cNvPr>
          <p:cNvPicPr>
            <a:picLocks noChangeAspect="1"/>
          </p:cNvPicPr>
          <p:nvPr/>
        </p:nvPicPr>
        <p:blipFill>
          <a:blip r:embed="rId3"/>
          <a:stretch>
            <a:fillRect/>
          </a:stretch>
        </p:blipFill>
        <p:spPr>
          <a:xfrm>
            <a:off x="7821040" y="2685616"/>
            <a:ext cx="597460" cy="600524"/>
          </a:xfrm>
          <a:prstGeom prst="rect">
            <a:avLst/>
          </a:prstGeom>
        </p:spPr>
      </p:pic>
      <p:sp>
        <p:nvSpPr>
          <p:cNvPr id="8" name="TextBox 7">
            <a:extLst>
              <a:ext uri="{FF2B5EF4-FFF2-40B4-BE49-F238E27FC236}">
                <a16:creationId xmlns="" xmlns:a16="http://schemas.microsoft.com/office/drawing/2014/main" id="{A28EA5F2-69D1-4D74-8CA8-DBC5AAC8B185}"/>
              </a:ext>
            </a:extLst>
          </p:cNvPr>
          <p:cNvSpPr txBox="1"/>
          <p:nvPr/>
        </p:nvSpPr>
        <p:spPr>
          <a:xfrm>
            <a:off x="3007242" y="2623771"/>
            <a:ext cx="4765158" cy="707886"/>
          </a:xfrm>
          <a:prstGeom prst="rect">
            <a:avLst/>
          </a:prstGeom>
          <a:noFill/>
        </p:spPr>
        <p:txBody>
          <a:bodyPr wrap="square" rtlCol="0">
            <a:spAutoFit/>
          </a:bodyPr>
          <a:lstStyle/>
          <a:p>
            <a:pPr algn="just" rtl="1"/>
            <a:r>
              <a:rPr lang="fa-IR" sz="2000" dirty="0">
                <a:solidFill>
                  <a:srgbClr val="E5D691"/>
                </a:solidFill>
                <a:cs typeface="B Nazanin" panose="00000400000000000000" pitchFamily="2" charset="-78"/>
              </a:rPr>
              <a:t>بیشترین آلودگی های زیست محیطی در اثر ضایعات و پسماند های دامی است.</a:t>
            </a:r>
          </a:p>
        </p:txBody>
      </p:sp>
      <p:pic>
        <p:nvPicPr>
          <p:cNvPr id="10" name="Picture 9">
            <a:extLst>
              <a:ext uri="{FF2B5EF4-FFF2-40B4-BE49-F238E27FC236}">
                <a16:creationId xmlns="" xmlns:a16="http://schemas.microsoft.com/office/drawing/2014/main" id="{7FE30215-86F7-4E38-9879-1CDCA6994EBF}"/>
              </a:ext>
            </a:extLst>
          </p:cNvPr>
          <p:cNvPicPr>
            <a:picLocks noChangeAspect="1"/>
          </p:cNvPicPr>
          <p:nvPr/>
        </p:nvPicPr>
        <p:blipFill>
          <a:blip r:embed="rId4">
            <a:duotone>
              <a:prstClr val="black"/>
              <a:schemeClr val="accent2">
                <a:tint val="45000"/>
                <a:satMod val="400000"/>
              </a:schemeClr>
            </a:duotone>
          </a:blip>
          <a:stretch>
            <a:fillRect/>
          </a:stretch>
        </p:blipFill>
        <p:spPr>
          <a:xfrm>
            <a:off x="7852938" y="3833527"/>
            <a:ext cx="597460" cy="597460"/>
          </a:xfrm>
          <a:prstGeom prst="rect">
            <a:avLst/>
          </a:prstGeom>
        </p:spPr>
      </p:pic>
      <p:sp>
        <p:nvSpPr>
          <p:cNvPr id="11" name="TextBox 10">
            <a:extLst>
              <a:ext uri="{FF2B5EF4-FFF2-40B4-BE49-F238E27FC236}">
                <a16:creationId xmlns="" xmlns:a16="http://schemas.microsoft.com/office/drawing/2014/main" id="{698860E9-61D6-4157-A79B-39D679029FB1}"/>
              </a:ext>
            </a:extLst>
          </p:cNvPr>
          <p:cNvSpPr txBox="1"/>
          <p:nvPr/>
        </p:nvSpPr>
        <p:spPr>
          <a:xfrm>
            <a:off x="3124200" y="3624425"/>
            <a:ext cx="4648200" cy="1015663"/>
          </a:xfrm>
          <a:prstGeom prst="rect">
            <a:avLst/>
          </a:prstGeom>
          <a:noFill/>
        </p:spPr>
        <p:txBody>
          <a:bodyPr wrap="square" rtlCol="0">
            <a:spAutoFit/>
          </a:bodyPr>
          <a:lstStyle/>
          <a:p>
            <a:pPr algn="just" rtl="1"/>
            <a:r>
              <a:rPr lang="fa-IR" sz="2000" dirty="0">
                <a:solidFill>
                  <a:srgbClr val="567778"/>
                </a:solidFill>
                <a:cs typeface="B Nazanin" panose="00000400000000000000" pitchFamily="2" charset="-78"/>
              </a:rPr>
              <a:t>مدیریت بهینه ضایعات دامی می تواند در کاهش مسائل زیست محیطی و آلودگی های مربوط به ضایعات موثر واقع شود.</a:t>
            </a:r>
          </a:p>
        </p:txBody>
      </p:sp>
      <p:pic>
        <p:nvPicPr>
          <p:cNvPr id="12" name="Picture 11">
            <a:extLst>
              <a:ext uri="{FF2B5EF4-FFF2-40B4-BE49-F238E27FC236}">
                <a16:creationId xmlns="" xmlns:a16="http://schemas.microsoft.com/office/drawing/2014/main" id="{F8D0F04F-9E9D-4440-8056-7F9E56E3018E}"/>
              </a:ext>
            </a:extLst>
          </p:cNvPr>
          <p:cNvPicPr>
            <a:picLocks noChangeAspect="1"/>
          </p:cNvPicPr>
          <p:nvPr/>
        </p:nvPicPr>
        <p:blipFill>
          <a:blip r:embed="rId5"/>
          <a:stretch>
            <a:fillRect/>
          </a:stretch>
        </p:blipFill>
        <p:spPr>
          <a:xfrm rot="20770926">
            <a:off x="325038" y="369035"/>
            <a:ext cx="2298970" cy="1536279"/>
          </a:xfrm>
          <a:prstGeom prst="rect">
            <a:avLst/>
          </a:prstGeom>
        </p:spPr>
      </p:pic>
      <p:pic>
        <p:nvPicPr>
          <p:cNvPr id="13" name="Picture 12">
            <a:extLst>
              <a:ext uri="{FF2B5EF4-FFF2-40B4-BE49-F238E27FC236}">
                <a16:creationId xmlns="" xmlns:a16="http://schemas.microsoft.com/office/drawing/2014/main" id="{B95A8334-A477-474B-93C4-833290BD58E2}"/>
              </a:ext>
            </a:extLst>
          </p:cNvPr>
          <p:cNvPicPr>
            <a:picLocks noChangeAspect="1"/>
          </p:cNvPicPr>
          <p:nvPr/>
        </p:nvPicPr>
        <p:blipFill>
          <a:blip r:embed="rId6"/>
          <a:stretch>
            <a:fillRect/>
          </a:stretch>
        </p:blipFill>
        <p:spPr>
          <a:xfrm rot="20511668">
            <a:off x="210449" y="3286789"/>
            <a:ext cx="2591025" cy="1560711"/>
          </a:xfrm>
          <a:prstGeom prst="rect">
            <a:avLst/>
          </a:prstGeom>
        </p:spPr>
      </p:pic>
      <p:pic>
        <p:nvPicPr>
          <p:cNvPr id="15" name="Picture 14">
            <a:extLst>
              <a:ext uri="{FF2B5EF4-FFF2-40B4-BE49-F238E27FC236}">
                <a16:creationId xmlns="" xmlns:a16="http://schemas.microsoft.com/office/drawing/2014/main" id="{A838465F-629D-42DE-9E91-63729EE149AC}"/>
              </a:ext>
            </a:extLst>
          </p:cNvPr>
          <p:cNvPicPr>
            <a:picLocks noChangeAspect="1"/>
          </p:cNvPicPr>
          <p:nvPr/>
        </p:nvPicPr>
        <p:blipFill>
          <a:blip r:embed="rId7"/>
          <a:stretch>
            <a:fillRect/>
          </a:stretch>
        </p:blipFill>
        <p:spPr>
          <a:xfrm rot="727665">
            <a:off x="598422" y="1787566"/>
            <a:ext cx="2523963" cy="1688738"/>
          </a:xfrm>
          <a:prstGeom prst="rect">
            <a:avLst/>
          </a:prstGeom>
        </p:spPr>
      </p:pic>
    </p:spTree>
    <p:extLst>
      <p:ext uri="{BB962C8B-B14F-4D97-AF65-F5344CB8AC3E}">
        <p14:creationId xmlns:p14="http://schemas.microsoft.com/office/powerpoint/2010/main" val="216942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D29B55E-838A-4CE5-8043-FE843FA31AB2}"/>
              </a:ext>
            </a:extLst>
          </p:cNvPr>
          <p:cNvSpPr txBox="1"/>
          <p:nvPr/>
        </p:nvSpPr>
        <p:spPr>
          <a:xfrm>
            <a:off x="5029200" y="361950"/>
            <a:ext cx="1903443" cy="584775"/>
          </a:xfrm>
          <a:prstGeom prst="rect">
            <a:avLst/>
          </a:prstGeom>
          <a:noFill/>
        </p:spPr>
        <p:txBody>
          <a:bodyPr wrap="square" rtlCol="0">
            <a:spAutoFit/>
          </a:bodyPr>
          <a:lstStyle/>
          <a:p>
            <a:pPr algn="ctr"/>
            <a:r>
              <a:rPr lang="fa-IR" sz="3200" dirty="0">
                <a:solidFill>
                  <a:srgbClr val="EA9999"/>
                </a:solidFill>
                <a:cs typeface="B Nazanin" panose="00000400000000000000" pitchFamily="2" charset="-78"/>
              </a:rPr>
              <a:t>سم گوسفند</a:t>
            </a:r>
            <a:endParaRPr lang="en-US" sz="3200" dirty="0">
              <a:solidFill>
                <a:srgbClr val="EA9999"/>
              </a:solidFill>
              <a:cs typeface="B Nazanin" panose="00000400000000000000" pitchFamily="2" charset="-78"/>
            </a:endParaRPr>
          </a:p>
        </p:txBody>
      </p:sp>
      <p:pic>
        <p:nvPicPr>
          <p:cNvPr id="9" name="Picture 8">
            <a:extLst>
              <a:ext uri="{FF2B5EF4-FFF2-40B4-BE49-F238E27FC236}">
                <a16:creationId xmlns="" xmlns:a16="http://schemas.microsoft.com/office/drawing/2014/main" id="{29FA9ED8-67FA-4D02-B44C-7CEF9AD1A590}"/>
              </a:ext>
            </a:extLst>
          </p:cNvPr>
          <p:cNvPicPr>
            <a:picLocks noChangeAspect="1"/>
          </p:cNvPicPr>
          <p:nvPr/>
        </p:nvPicPr>
        <p:blipFill>
          <a:blip r:embed="rId2"/>
          <a:stretch>
            <a:fillRect/>
          </a:stretch>
        </p:blipFill>
        <p:spPr>
          <a:xfrm>
            <a:off x="5334000" y="1077828"/>
            <a:ext cx="1447789" cy="76200"/>
          </a:xfrm>
          <a:prstGeom prst="rect">
            <a:avLst/>
          </a:prstGeom>
        </p:spPr>
      </p:pic>
      <p:sp>
        <p:nvSpPr>
          <p:cNvPr id="10" name="TextBox 9">
            <a:extLst>
              <a:ext uri="{FF2B5EF4-FFF2-40B4-BE49-F238E27FC236}">
                <a16:creationId xmlns="" xmlns:a16="http://schemas.microsoft.com/office/drawing/2014/main" id="{E685D911-98B8-4000-B6E4-3FCD3155E555}"/>
              </a:ext>
            </a:extLst>
          </p:cNvPr>
          <p:cNvSpPr txBox="1"/>
          <p:nvPr/>
        </p:nvSpPr>
        <p:spPr>
          <a:xfrm>
            <a:off x="3124200" y="1919556"/>
            <a:ext cx="5486400" cy="1938992"/>
          </a:xfrm>
          <a:prstGeom prst="rect">
            <a:avLst/>
          </a:prstGeom>
          <a:noFill/>
        </p:spPr>
        <p:txBody>
          <a:bodyPr wrap="square" rtlCol="0">
            <a:spAutoFit/>
          </a:bodyPr>
          <a:lstStyle/>
          <a:p>
            <a:pPr algn="just" rtl="1"/>
            <a:r>
              <a:rPr lang="fa-IR" sz="2000" dirty="0">
                <a:solidFill>
                  <a:srgbClr val="EA9999"/>
                </a:solidFill>
                <a:cs typeface="B Nazanin" panose="00000400000000000000" pitchFamily="2" charset="-78"/>
              </a:rPr>
              <a:t>کپسول شاخی در سطح خارجی اندکی محدب و در سطح بین انگشتی اندکی مقعر است.</a:t>
            </a:r>
          </a:p>
          <a:p>
            <a:pPr algn="just" rtl="1"/>
            <a:r>
              <a:rPr lang="fa-IR" sz="2000" dirty="0">
                <a:solidFill>
                  <a:srgbClr val="EA9999"/>
                </a:solidFill>
                <a:cs typeface="B Nazanin" panose="00000400000000000000" pitchFamily="2" charset="-78"/>
              </a:rPr>
              <a:t>در ناحیه پشتی این دو سطح در یک لبه نسبتا تیز به یکدیگر متصل می شوند.</a:t>
            </a:r>
          </a:p>
          <a:p>
            <a:pPr algn="just" rtl="1"/>
            <a:r>
              <a:rPr lang="fa-IR" sz="2000" dirty="0">
                <a:solidFill>
                  <a:srgbClr val="EA9999"/>
                </a:solidFill>
                <a:cs typeface="B Nazanin" panose="00000400000000000000" pitchFamily="2" charset="-78"/>
              </a:rPr>
              <a:t>در ناحیه پنجه سطح کف اندکی بلند شده بنابراین در ناحیه پنجه کوتاه تر است. </a:t>
            </a:r>
            <a:endParaRPr lang="en-US" sz="2000" dirty="0">
              <a:solidFill>
                <a:srgbClr val="EA9999"/>
              </a:solidFill>
              <a:cs typeface="B Nazanin" panose="00000400000000000000" pitchFamily="2" charset="-78"/>
            </a:endParaRPr>
          </a:p>
        </p:txBody>
      </p:sp>
      <p:pic>
        <p:nvPicPr>
          <p:cNvPr id="11" name="Picture 10">
            <a:extLst>
              <a:ext uri="{FF2B5EF4-FFF2-40B4-BE49-F238E27FC236}">
                <a16:creationId xmlns="" xmlns:a16="http://schemas.microsoft.com/office/drawing/2014/main" id="{012C1621-2AEE-41B8-9DAD-95921FFE9697}"/>
              </a:ext>
            </a:extLst>
          </p:cNvPr>
          <p:cNvPicPr>
            <a:picLocks noChangeAspect="1"/>
          </p:cNvPicPr>
          <p:nvPr/>
        </p:nvPicPr>
        <p:blipFill>
          <a:blip r:embed="rId3"/>
          <a:stretch>
            <a:fillRect/>
          </a:stretch>
        </p:blipFill>
        <p:spPr>
          <a:xfrm rot="16352854">
            <a:off x="7433895" y="2893915"/>
            <a:ext cx="2612046" cy="142675"/>
          </a:xfrm>
          <a:prstGeom prst="rect">
            <a:avLst/>
          </a:prstGeom>
        </p:spPr>
      </p:pic>
      <p:pic>
        <p:nvPicPr>
          <p:cNvPr id="12" name="Picture 11">
            <a:extLst>
              <a:ext uri="{FF2B5EF4-FFF2-40B4-BE49-F238E27FC236}">
                <a16:creationId xmlns="" xmlns:a16="http://schemas.microsoft.com/office/drawing/2014/main" id="{C6DE75F8-EB8F-4468-A3AF-216777DFB311}"/>
              </a:ext>
            </a:extLst>
          </p:cNvPr>
          <p:cNvPicPr>
            <a:picLocks noChangeAspect="1"/>
          </p:cNvPicPr>
          <p:nvPr/>
        </p:nvPicPr>
        <p:blipFill>
          <a:blip r:embed="rId4"/>
          <a:stretch>
            <a:fillRect/>
          </a:stretch>
        </p:blipFill>
        <p:spPr>
          <a:xfrm>
            <a:off x="386136" y="2039118"/>
            <a:ext cx="2738064" cy="1371600"/>
          </a:xfrm>
          <a:prstGeom prst="rect">
            <a:avLst/>
          </a:prstGeom>
          <a:ln>
            <a:noFill/>
          </a:ln>
          <a:effectLst>
            <a:softEdge rad="112500"/>
          </a:effectLst>
        </p:spPr>
      </p:pic>
    </p:spTree>
    <p:extLst>
      <p:ext uri="{BB962C8B-B14F-4D97-AF65-F5344CB8AC3E}">
        <p14:creationId xmlns:p14="http://schemas.microsoft.com/office/powerpoint/2010/main" val="274270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3A3CE54-A84D-4CC8-A191-A4940F83554F}"/>
              </a:ext>
            </a:extLst>
          </p:cNvPr>
          <p:cNvPicPr>
            <a:picLocks noChangeAspect="1"/>
          </p:cNvPicPr>
          <p:nvPr/>
        </p:nvPicPr>
        <p:blipFill>
          <a:blip r:embed="rId2"/>
          <a:stretch>
            <a:fillRect/>
          </a:stretch>
        </p:blipFill>
        <p:spPr>
          <a:xfrm>
            <a:off x="8149756" y="304679"/>
            <a:ext cx="689182" cy="738411"/>
          </a:xfrm>
          <a:prstGeom prst="rect">
            <a:avLst/>
          </a:prstGeom>
        </p:spPr>
      </p:pic>
      <p:sp>
        <p:nvSpPr>
          <p:cNvPr id="4" name="TextBox 3">
            <a:extLst>
              <a:ext uri="{FF2B5EF4-FFF2-40B4-BE49-F238E27FC236}">
                <a16:creationId xmlns="" xmlns:a16="http://schemas.microsoft.com/office/drawing/2014/main" id="{301D9235-A7D2-4CA5-B246-5DC4DC55E4FF}"/>
              </a:ext>
            </a:extLst>
          </p:cNvPr>
          <p:cNvSpPr txBox="1"/>
          <p:nvPr/>
        </p:nvSpPr>
        <p:spPr>
          <a:xfrm>
            <a:off x="4752656" y="424509"/>
            <a:ext cx="3352800" cy="523220"/>
          </a:xfrm>
          <a:prstGeom prst="rect">
            <a:avLst/>
          </a:prstGeom>
          <a:noFill/>
        </p:spPr>
        <p:txBody>
          <a:bodyPr wrap="square" rtlCol="0">
            <a:spAutoFit/>
          </a:bodyPr>
          <a:lstStyle/>
          <a:p>
            <a:pPr algn="r"/>
            <a:r>
              <a:rPr lang="fa-IR" sz="2800" dirty="0">
                <a:solidFill>
                  <a:schemeClr val="bg1">
                    <a:lumMod val="75000"/>
                  </a:schemeClr>
                </a:solidFill>
                <a:cs typeface="EntezareZohoor B4" panose="00000700000000000000" pitchFamily="2" charset="-78"/>
              </a:rPr>
              <a:t>مروری بر مطالعات پیشین</a:t>
            </a:r>
            <a:endParaRPr lang="en-US" sz="2800" dirty="0">
              <a:solidFill>
                <a:schemeClr val="bg1">
                  <a:lumMod val="75000"/>
                </a:schemeClr>
              </a:solidFill>
              <a:cs typeface="EntezareZohoor B4" panose="00000700000000000000" pitchFamily="2" charset="-78"/>
            </a:endParaRPr>
          </a:p>
        </p:txBody>
      </p:sp>
      <p:pic>
        <p:nvPicPr>
          <p:cNvPr id="5" name="Picture 4">
            <a:extLst>
              <a:ext uri="{FF2B5EF4-FFF2-40B4-BE49-F238E27FC236}">
                <a16:creationId xmlns="" xmlns:a16="http://schemas.microsoft.com/office/drawing/2014/main" id="{504336F6-1E97-4C3B-9906-90457FCCF186}"/>
              </a:ext>
            </a:extLst>
          </p:cNvPr>
          <p:cNvPicPr>
            <a:picLocks noChangeAspect="1"/>
          </p:cNvPicPr>
          <p:nvPr/>
        </p:nvPicPr>
        <p:blipFill>
          <a:blip r:embed="rId3"/>
          <a:stretch>
            <a:fillRect/>
          </a:stretch>
        </p:blipFill>
        <p:spPr>
          <a:xfrm>
            <a:off x="225121" y="133350"/>
            <a:ext cx="2286000" cy="4174096"/>
          </a:xfrm>
          <a:prstGeom prst="rect">
            <a:avLst/>
          </a:prstGeom>
        </p:spPr>
      </p:pic>
      <p:sp>
        <p:nvSpPr>
          <p:cNvPr id="7" name="TextBox 6">
            <a:extLst>
              <a:ext uri="{FF2B5EF4-FFF2-40B4-BE49-F238E27FC236}">
                <a16:creationId xmlns="" xmlns:a16="http://schemas.microsoft.com/office/drawing/2014/main" id="{B89646F4-2362-4300-834B-5C09FD3A95DA}"/>
              </a:ext>
            </a:extLst>
          </p:cNvPr>
          <p:cNvSpPr txBox="1"/>
          <p:nvPr/>
        </p:nvSpPr>
        <p:spPr>
          <a:xfrm>
            <a:off x="-396117" y="3147874"/>
            <a:ext cx="3505200" cy="338554"/>
          </a:xfrm>
          <a:prstGeom prst="rect">
            <a:avLst/>
          </a:prstGeom>
          <a:noFill/>
        </p:spPr>
        <p:txBody>
          <a:bodyPr wrap="square">
            <a:spAutoFit/>
          </a:bodyPr>
          <a:lstStyle/>
          <a:p>
            <a:pPr algn="ctr"/>
            <a:r>
              <a:rPr lang="fa-IR" sz="1600" dirty="0">
                <a:solidFill>
                  <a:schemeClr val="bg1"/>
                </a:solidFill>
                <a:cs typeface="B Nazanin" panose="00000400000000000000" pitchFamily="2" charset="-78"/>
              </a:rPr>
              <a:t>زمردیان، ترازوئی، سعادت، خدادادی</a:t>
            </a:r>
            <a:endParaRPr lang="fa-IR" sz="1600" dirty="0">
              <a:solidFill>
                <a:schemeClr val="bg1"/>
              </a:solidFill>
              <a:latin typeface="+mn-lt"/>
              <a:cs typeface="B Nazanin" panose="00000400000000000000" pitchFamily="2" charset="-78"/>
            </a:endParaRPr>
          </a:p>
        </p:txBody>
      </p:sp>
      <p:sp>
        <p:nvSpPr>
          <p:cNvPr id="8" name="TextBox 7">
            <a:extLst>
              <a:ext uri="{FF2B5EF4-FFF2-40B4-BE49-F238E27FC236}">
                <a16:creationId xmlns="" xmlns:a16="http://schemas.microsoft.com/office/drawing/2014/main" id="{5204E089-4E7A-465E-A573-8A3952D43C9C}"/>
              </a:ext>
            </a:extLst>
          </p:cNvPr>
          <p:cNvSpPr txBox="1"/>
          <p:nvPr/>
        </p:nvSpPr>
        <p:spPr>
          <a:xfrm>
            <a:off x="1038544" y="392760"/>
            <a:ext cx="762000" cy="307777"/>
          </a:xfrm>
          <a:prstGeom prst="rect">
            <a:avLst/>
          </a:prstGeom>
          <a:noFill/>
        </p:spPr>
        <p:txBody>
          <a:bodyPr wrap="square" rtlCol="0">
            <a:spAutoFit/>
          </a:bodyPr>
          <a:lstStyle/>
          <a:p>
            <a:r>
              <a:rPr lang="fa-IR" dirty="0">
                <a:solidFill>
                  <a:schemeClr val="bg1"/>
                </a:solidFill>
              </a:rPr>
              <a:t>1387</a:t>
            </a:r>
            <a:endParaRPr lang="en-US" dirty="0">
              <a:solidFill>
                <a:schemeClr val="bg1"/>
              </a:solidFill>
            </a:endParaRPr>
          </a:p>
        </p:txBody>
      </p:sp>
      <p:sp>
        <p:nvSpPr>
          <p:cNvPr id="9" name="TextBox 8">
            <a:extLst>
              <a:ext uri="{FF2B5EF4-FFF2-40B4-BE49-F238E27FC236}">
                <a16:creationId xmlns="" xmlns:a16="http://schemas.microsoft.com/office/drawing/2014/main" id="{AABC10DA-82C3-4ADB-9EFA-0AC7EB261BCF}"/>
              </a:ext>
            </a:extLst>
          </p:cNvPr>
          <p:cNvSpPr txBox="1"/>
          <p:nvPr/>
        </p:nvSpPr>
        <p:spPr>
          <a:xfrm>
            <a:off x="556383" y="1140143"/>
            <a:ext cx="1600200" cy="1631216"/>
          </a:xfrm>
          <a:prstGeom prst="rect">
            <a:avLst/>
          </a:prstGeom>
          <a:noFill/>
        </p:spPr>
        <p:txBody>
          <a:bodyPr wrap="square" rtlCol="0">
            <a:spAutoFit/>
          </a:bodyPr>
          <a:lstStyle/>
          <a:p>
            <a:pPr algn="ctr"/>
            <a:r>
              <a:rPr lang="fa-IR" sz="2000" dirty="0">
                <a:solidFill>
                  <a:schemeClr val="bg1"/>
                </a:solidFill>
                <a:latin typeface="+mn-lt"/>
                <a:cs typeface="B Nazanin" panose="00000400000000000000" pitchFamily="2" charset="-78"/>
              </a:rPr>
              <a:t>تاثیرات داروهای ضد قارچ آزول بر سلول های کراتینوسیت انسانی</a:t>
            </a:r>
            <a:endParaRPr lang="en-US" sz="2000" dirty="0">
              <a:solidFill>
                <a:schemeClr val="bg1"/>
              </a:solidFill>
              <a:latin typeface="+mn-lt"/>
              <a:cs typeface="B Nazanin" panose="00000400000000000000" pitchFamily="2" charset="-78"/>
            </a:endParaRPr>
          </a:p>
        </p:txBody>
      </p:sp>
      <p:pic>
        <p:nvPicPr>
          <p:cNvPr id="10" name="Picture 9">
            <a:extLst>
              <a:ext uri="{FF2B5EF4-FFF2-40B4-BE49-F238E27FC236}">
                <a16:creationId xmlns="" xmlns:a16="http://schemas.microsoft.com/office/drawing/2014/main" id="{FFC709CB-8B6F-4E2C-87F6-76283DEBD255}"/>
              </a:ext>
            </a:extLst>
          </p:cNvPr>
          <p:cNvPicPr>
            <a:picLocks noChangeAspect="1"/>
          </p:cNvPicPr>
          <p:nvPr/>
        </p:nvPicPr>
        <p:blipFill>
          <a:blip r:embed="rId4"/>
          <a:stretch>
            <a:fillRect/>
          </a:stretch>
        </p:blipFill>
        <p:spPr>
          <a:xfrm>
            <a:off x="2748196" y="540549"/>
            <a:ext cx="2286198" cy="4170025"/>
          </a:xfrm>
          <a:prstGeom prst="rect">
            <a:avLst/>
          </a:prstGeom>
        </p:spPr>
      </p:pic>
      <p:sp>
        <p:nvSpPr>
          <p:cNvPr id="11" name="TextBox 10">
            <a:extLst>
              <a:ext uri="{FF2B5EF4-FFF2-40B4-BE49-F238E27FC236}">
                <a16:creationId xmlns="" xmlns:a16="http://schemas.microsoft.com/office/drawing/2014/main" id="{6C2512BB-1477-4CB4-AE2C-103B25AF9F84}"/>
              </a:ext>
            </a:extLst>
          </p:cNvPr>
          <p:cNvSpPr txBox="1"/>
          <p:nvPr/>
        </p:nvSpPr>
        <p:spPr>
          <a:xfrm>
            <a:off x="3603545" y="851810"/>
            <a:ext cx="609600" cy="307777"/>
          </a:xfrm>
          <a:prstGeom prst="rect">
            <a:avLst/>
          </a:prstGeom>
          <a:noFill/>
        </p:spPr>
        <p:txBody>
          <a:bodyPr wrap="square" rtlCol="0">
            <a:spAutoFit/>
          </a:bodyPr>
          <a:lstStyle/>
          <a:p>
            <a:pPr algn="ctr"/>
            <a:r>
              <a:rPr lang="fa-IR" dirty="0">
                <a:solidFill>
                  <a:schemeClr val="bg1"/>
                </a:solidFill>
              </a:rPr>
              <a:t>1391</a:t>
            </a:r>
            <a:endParaRPr lang="en-US" dirty="0">
              <a:solidFill>
                <a:schemeClr val="bg1"/>
              </a:solidFill>
            </a:endParaRPr>
          </a:p>
        </p:txBody>
      </p:sp>
      <p:sp>
        <p:nvSpPr>
          <p:cNvPr id="13" name="TextBox 12">
            <a:extLst>
              <a:ext uri="{FF2B5EF4-FFF2-40B4-BE49-F238E27FC236}">
                <a16:creationId xmlns="" xmlns:a16="http://schemas.microsoft.com/office/drawing/2014/main" id="{54D5A42E-6F0F-4467-8F07-E49B9EB553EA}"/>
              </a:ext>
            </a:extLst>
          </p:cNvPr>
          <p:cNvSpPr txBox="1"/>
          <p:nvPr/>
        </p:nvSpPr>
        <p:spPr>
          <a:xfrm>
            <a:off x="2938795" y="1408125"/>
            <a:ext cx="1905000" cy="1938992"/>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اثر داربست سلول زدایی شده مری بر چیدمان سلول های بنیادی مزانشیمی جداشده از بافت چربی انسان</a:t>
            </a:r>
          </a:p>
        </p:txBody>
      </p:sp>
      <p:sp>
        <p:nvSpPr>
          <p:cNvPr id="14" name="TextBox 13">
            <a:extLst>
              <a:ext uri="{FF2B5EF4-FFF2-40B4-BE49-F238E27FC236}">
                <a16:creationId xmlns="" xmlns:a16="http://schemas.microsoft.com/office/drawing/2014/main" id="{6C4ECEE8-F75F-40F1-A5DB-E31871747753}"/>
              </a:ext>
            </a:extLst>
          </p:cNvPr>
          <p:cNvSpPr txBox="1"/>
          <p:nvPr/>
        </p:nvSpPr>
        <p:spPr>
          <a:xfrm>
            <a:off x="2783971" y="3443794"/>
            <a:ext cx="2286198" cy="584775"/>
          </a:xfrm>
          <a:prstGeom prst="rect">
            <a:avLst/>
          </a:prstGeom>
          <a:noFill/>
        </p:spPr>
        <p:txBody>
          <a:bodyPr wrap="square">
            <a:spAutoFit/>
          </a:bodyPr>
          <a:lstStyle/>
          <a:p>
            <a:pPr algn="ctr"/>
            <a:r>
              <a:rPr lang="fa-IR" sz="1600" dirty="0">
                <a:solidFill>
                  <a:schemeClr val="bg1"/>
                </a:solidFill>
                <a:latin typeface="+mn-lt"/>
                <a:cs typeface="B Nazanin" panose="00000400000000000000" pitchFamily="2" charset="-78"/>
              </a:rPr>
              <a:t>نادری ، اکبرزاده ، مهدوی شهری ، مقدم ، فریدونی ، حقیقی طلب</a:t>
            </a:r>
          </a:p>
        </p:txBody>
      </p:sp>
      <p:pic>
        <p:nvPicPr>
          <p:cNvPr id="15" name="Picture 14">
            <a:extLst>
              <a:ext uri="{FF2B5EF4-FFF2-40B4-BE49-F238E27FC236}">
                <a16:creationId xmlns="" xmlns:a16="http://schemas.microsoft.com/office/drawing/2014/main" id="{5F168784-EB64-417E-AB2D-653D78AE38C1}"/>
              </a:ext>
            </a:extLst>
          </p:cNvPr>
          <p:cNvPicPr>
            <a:picLocks noChangeAspect="1"/>
          </p:cNvPicPr>
          <p:nvPr/>
        </p:nvPicPr>
        <p:blipFill>
          <a:blip r:embed="rId5"/>
          <a:stretch>
            <a:fillRect/>
          </a:stretch>
        </p:blipFill>
        <p:spPr>
          <a:xfrm>
            <a:off x="5463506" y="908933"/>
            <a:ext cx="2286198" cy="4170025"/>
          </a:xfrm>
          <a:prstGeom prst="rect">
            <a:avLst/>
          </a:prstGeom>
        </p:spPr>
      </p:pic>
      <p:sp>
        <p:nvSpPr>
          <p:cNvPr id="16" name="TextBox 15">
            <a:extLst>
              <a:ext uri="{FF2B5EF4-FFF2-40B4-BE49-F238E27FC236}">
                <a16:creationId xmlns="" xmlns:a16="http://schemas.microsoft.com/office/drawing/2014/main" id="{B4FA283B-737F-4388-81A8-244868F306B6}"/>
              </a:ext>
            </a:extLst>
          </p:cNvPr>
          <p:cNvSpPr txBox="1"/>
          <p:nvPr/>
        </p:nvSpPr>
        <p:spPr>
          <a:xfrm>
            <a:off x="5626190" y="1801863"/>
            <a:ext cx="1887469" cy="1938992"/>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اثر فرایند سلول زدایی بر بافت غشاء اشنایدریان سینوس فک بالا به عنوان داربست در مهندسی بافت </a:t>
            </a:r>
          </a:p>
        </p:txBody>
      </p:sp>
      <p:sp>
        <p:nvSpPr>
          <p:cNvPr id="17" name="TextBox 16">
            <a:extLst>
              <a:ext uri="{FF2B5EF4-FFF2-40B4-BE49-F238E27FC236}">
                <a16:creationId xmlns="" xmlns:a16="http://schemas.microsoft.com/office/drawing/2014/main" id="{36F7F6A8-DD9A-4845-89A3-15E6092E9DB7}"/>
              </a:ext>
            </a:extLst>
          </p:cNvPr>
          <p:cNvSpPr txBox="1"/>
          <p:nvPr/>
        </p:nvSpPr>
        <p:spPr>
          <a:xfrm>
            <a:off x="5587832" y="3825131"/>
            <a:ext cx="1964184" cy="584775"/>
          </a:xfrm>
          <a:prstGeom prst="rect">
            <a:avLst/>
          </a:prstGeom>
          <a:noFill/>
        </p:spPr>
        <p:txBody>
          <a:bodyPr wrap="square">
            <a:spAutoFit/>
          </a:bodyPr>
          <a:lstStyle/>
          <a:p>
            <a:pPr algn="ctr"/>
            <a:r>
              <a:rPr lang="fa-IR" sz="1600" dirty="0">
                <a:solidFill>
                  <a:schemeClr val="bg1"/>
                </a:solidFill>
                <a:latin typeface="+mn-lt"/>
                <a:cs typeface="B Nazanin" panose="00000400000000000000" pitchFamily="2" charset="-78"/>
              </a:rPr>
              <a:t>خواجه احمدی، راهپیما، مهدوی شهری، نادری</a:t>
            </a:r>
          </a:p>
        </p:txBody>
      </p:sp>
      <p:sp>
        <p:nvSpPr>
          <p:cNvPr id="19" name="TextBox 18">
            <a:extLst>
              <a:ext uri="{FF2B5EF4-FFF2-40B4-BE49-F238E27FC236}">
                <a16:creationId xmlns="" xmlns:a16="http://schemas.microsoft.com/office/drawing/2014/main" id="{40DD3F04-76E9-4EDD-85D5-8744542D1217}"/>
              </a:ext>
            </a:extLst>
          </p:cNvPr>
          <p:cNvSpPr txBox="1"/>
          <p:nvPr/>
        </p:nvSpPr>
        <p:spPr>
          <a:xfrm>
            <a:off x="6301805" y="1165825"/>
            <a:ext cx="609600" cy="307777"/>
          </a:xfrm>
          <a:prstGeom prst="rect">
            <a:avLst/>
          </a:prstGeom>
          <a:noFill/>
        </p:spPr>
        <p:txBody>
          <a:bodyPr wrap="square" rtlCol="0">
            <a:spAutoFit/>
          </a:bodyPr>
          <a:lstStyle/>
          <a:p>
            <a:pPr algn="ctr"/>
            <a:r>
              <a:rPr lang="fa-IR" dirty="0">
                <a:solidFill>
                  <a:schemeClr val="bg1"/>
                </a:solidFill>
              </a:rPr>
              <a:t>1392</a:t>
            </a:r>
            <a:endParaRPr lang="en-US" dirty="0">
              <a:solidFill>
                <a:schemeClr val="bg1"/>
              </a:solidFill>
            </a:endParaRPr>
          </a:p>
        </p:txBody>
      </p:sp>
    </p:spTree>
    <p:extLst>
      <p:ext uri="{BB962C8B-B14F-4D97-AF65-F5344CB8AC3E}">
        <p14:creationId xmlns:p14="http://schemas.microsoft.com/office/powerpoint/2010/main" val="384965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7B2DD84-04C9-4A1C-B53A-34D892EC86FB}"/>
              </a:ext>
            </a:extLst>
          </p:cNvPr>
          <p:cNvPicPr>
            <a:picLocks noChangeAspect="1"/>
          </p:cNvPicPr>
          <p:nvPr/>
        </p:nvPicPr>
        <p:blipFill>
          <a:blip r:embed="rId2"/>
          <a:stretch>
            <a:fillRect/>
          </a:stretch>
        </p:blipFill>
        <p:spPr>
          <a:xfrm>
            <a:off x="8001000" y="349948"/>
            <a:ext cx="688908" cy="737680"/>
          </a:xfrm>
          <a:prstGeom prst="rect">
            <a:avLst/>
          </a:prstGeom>
        </p:spPr>
      </p:pic>
      <p:pic>
        <p:nvPicPr>
          <p:cNvPr id="3" name="Picture 2">
            <a:extLst>
              <a:ext uri="{FF2B5EF4-FFF2-40B4-BE49-F238E27FC236}">
                <a16:creationId xmlns="" xmlns:a16="http://schemas.microsoft.com/office/drawing/2014/main" id="{EAA69226-A3DD-406E-A58B-111D198BFD61}"/>
              </a:ext>
            </a:extLst>
          </p:cNvPr>
          <p:cNvPicPr>
            <a:picLocks noChangeAspect="1"/>
          </p:cNvPicPr>
          <p:nvPr/>
        </p:nvPicPr>
        <p:blipFill>
          <a:blip r:embed="rId3"/>
          <a:stretch>
            <a:fillRect/>
          </a:stretch>
        </p:blipFill>
        <p:spPr>
          <a:xfrm>
            <a:off x="4684475" y="352805"/>
            <a:ext cx="3468925" cy="755970"/>
          </a:xfrm>
          <a:prstGeom prst="rect">
            <a:avLst/>
          </a:prstGeom>
        </p:spPr>
      </p:pic>
      <p:pic>
        <p:nvPicPr>
          <p:cNvPr id="4" name="Picture 3">
            <a:extLst>
              <a:ext uri="{FF2B5EF4-FFF2-40B4-BE49-F238E27FC236}">
                <a16:creationId xmlns="" xmlns:a16="http://schemas.microsoft.com/office/drawing/2014/main" id="{34E475C7-8B73-4E56-BFE3-93321A6C449F}"/>
              </a:ext>
            </a:extLst>
          </p:cNvPr>
          <p:cNvPicPr>
            <a:picLocks noChangeAspect="1"/>
          </p:cNvPicPr>
          <p:nvPr/>
        </p:nvPicPr>
        <p:blipFill>
          <a:blip r:embed="rId4"/>
          <a:stretch>
            <a:fillRect/>
          </a:stretch>
        </p:blipFill>
        <p:spPr>
          <a:xfrm>
            <a:off x="314666" y="133350"/>
            <a:ext cx="2286198" cy="4176122"/>
          </a:xfrm>
          <a:prstGeom prst="rect">
            <a:avLst/>
          </a:prstGeom>
        </p:spPr>
      </p:pic>
      <p:sp>
        <p:nvSpPr>
          <p:cNvPr id="5" name="TextBox 4">
            <a:extLst>
              <a:ext uri="{FF2B5EF4-FFF2-40B4-BE49-F238E27FC236}">
                <a16:creationId xmlns="" xmlns:a16="http://schemas.microsoft.com/office/drawing/2014/main" id="{D390528C-724C-41A8-B3DA-6B1F163735FE}"/>
              </a:ext>
            </a:extLst>
          </p:cNvPr>
          <p:cNvSpPr txBox="1"/>
          <p:nvPr/>
        </p:nvSpPr>
        <p:spPr>
          <a:xfrm>
            <a:off x="301256" y="3101936"/>
            <a:ext cx="2286198" cy="584775"/>
          </a:xfrm>
          <a:prstGeom prst="rect">
            <a:avLst/>
          </a:prstGeom>
          <a:noFill/>
        </p:spPr>
        <p:txBody>
          <a:bodyPr wrap="square">
            <a:spAutoFit/>
          </a:bodyPr>
          <a:lstStyle/>
          <a:p>
            <a:pPr algn="ctr"/>
            <a:r>
              <a:rPr lang="fa-IR" sz="1600" dirty="0">
                <a:solidFill>
                  <a:schemeClr val="bg1"/>
                </a:solidFill>
                <a:latin typeface="+mn-lt"/>
                <a:cs typeface="B Nazanin" panose="00000400000000000000" pitchFamily="2" charset="-78"/>
              </a:rPr>
              <a:t>اتون، اطیابی، ایرانی، خراسانی، دلیری</a:t>
            </a:r>
          </a:p>
        </p:txBody>
      </p:sp>
      <p:sp>
        <p:nvSpPr>
          <p:cNvPr id="7" name="TextBox 6">
            <a:extLst>
              <a:ext uri="{FF2B5EF4-FFF2-40B4-BE49-F238E27FC236}">
                <a16:creationId xmlns="" xmlns:a16="http://schemas.microsoft.com/office/drawing/2014/main" id="{413A1CF3-E920-4277-B7E0-B5BB3733D996}"/>
              </a:ext>
            </a:extLst>
          </p:cNvPr>
          <p:cNvSpPr txBox="1"/>
          <p:nvPr/>
        </p:nvSpPr>
        <p:spPr>
          <a:xfrm>
            <a:off x="1139555" y="428071"/>
            <a:ext cx="609600" cy="307777"/>
          </a:xfrm>
          <a:prstGeom prst="rect">
            <a:avLst/>
          </a:prstGeom>
          <a:noFill/>
        </p:spPr>
        <p:txBody>
          <a:bodyPr wrap="square" rtlCol="0">
            <a:spAutoFit/>
          </a:bodyPr>
          <a:lstStyle/>
          <a:p>
            <a:pPr algn="ctr"/>
            <a:r>
              <a:rPr lang="fa-IR" dirty="0">
                <a:solidFill>
                  <a:schemeClr val="bg1"/>
                </a:solidFill>
              </a:rPr>
              <a:t>1393</a:t>
            </a:r>
            <a:endParaRPr lang="en-US" dirty="0">
              <a:solidFill>
                <a:schemeClr val="bg1"/>
              </a:solidFill>
            </a:endParaRPr>
          </a:p>
        </p:txBody>
      </p:sp>
      <p:sp>
        <p:nvSpPr>
          <p:cNvPr id="8" name="TextBox 7">
            <a:extLst>
              <a:ext uri="{FF2B5EF4-FFF2-40B4-BE49-F238E27FC236}">
                <a16:creationId xmlns="" xmlns:a16="http://schemas.microsoft.com/office/drawing/2014/main" id="{06E6890C-4506-49DA-A480-E130049DBDCE}"/>
              </a:ext>
            </a:extLst>
          </p:cNvPr>
          <p:cNvSpPr txBox="1"/>
          <p:nvPr/>
        </p:nvSpPr>
        <p:spPr>
          <a:xfrm>
            <a:off x="526411" y="1248311"/>
            <a:ext cx="1835888" cy="1323439"/>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نانوکامپوزیت کیتوسان / لامینین به عنوان داربست برای رشد و تکثیر سلول </a:t>
            </a:r>
          </a:p>
        </p:txBody>
      </p:sp>
      <p:pic>
        <p:nvPicPr>
          <p:cNvPr id="9" name="Picture 8">
            <a:extLst>
              <a:ext uri="{FF2B5EF4-FFF2-40B4-BE49-F238E27FC236}">
                <a16:creationId xmlns="" xmlns:a16="http://schemas.microsoft.com/office/drawing/2014/main" id="{5B5C8D64-4D98-4936-9313-156F43E48CB5}"/>
              </a:ext>
            </a:extLst>
          </p:cNvPr>
          <p:cNvPicPr>
            <a:picLocks noChangeAspect="1"/>
          </p:cNvPicPr>
          <p:nvPr/>
        </p:nvPicPr>
        <p:blipFill>
          <a:blip r:embed="rId5"/>
          <a:stretch>
            <a:fillRect/>
          </a:stretch>
        </p:blipFill>
        <p:spPr>
          <a:xfrm>
            <a:off x="3014734" y="593507"/>
            <a:ext cx="2286198" cy="4176122"/>
          </a:xfrm>
          <a:prstGeom prst="rect">
            <a:avLst/>
          </a:prstGeom>
        </p:spPr>
      </p:pic>
      <p:sp>
        <p:nvSpPr>
          <p:cNvPr id="10" name="TextBox 9">
            <a:extLst>
              <a:ext uri="{FF2B5EF4-FFF2-40B4-BE49-F238E27FC236}">
                <a16:creationId xmlns="" xmlns:a16="http://schemas.microsoft.com/office/drawing/2014/main" id="{D4CE19E2-4FC8-4488-8224-D84A6E83F74F}"/>
              </a:ext>
            </a:extLst>
          </p:cNvPr>
          <p:cNvSpPr txBox="1"/>
          <p:nvPr/>
        </p:nvSpPr>
        <p:spPr>
          <a:xfrm>
            <a:off x="3014734" y="3621672"/>
            <a:ext cx="2286198" cy="338554"/>
          </a:xfrm>
          <a:prstGeom prst="rect">
            <a:avLst/>
          </a:prstGeom>
          <a:noFill/>
        </p:spPr>
        <p:txBody>
          <a:bodyPr wrap="square">
            <a:spAutoFit/>
          </a:bodyPr>
          <a:lstStyle/>
          <a:p>
            <a:pPr algn="ctr"/>
            <a:r>
              <a:rPr lang="fa-IR" sz="1600" dirty="0">
                <a:solidFill>
                  <a:schemeClr val="bg1"/>
                </a:solidFill>
                <a:latin typeface="+mn-lt"/>
                <a:cs typeface="B Nazanin" panose="00000400000000000000" pitchFamily="2" charset="-78"/>
              </a:rPr>
              <a:t>تکبیری، مهدوی شهری، بهارآرا</a:t>
            </a:r>
          </a:p>
        </p:txBody>
      </p:sp>
      <p:sp>
        <p:nvSpPr>
          <p:cNvPr id="11" name="TextBox 10">
            <a:extLst>
              <a:ext uri="{FF2B5EF4-FFF2-40B4-BE49-F238E27FC236}">
                <a16:creationId xmlns="" xmlns:a16="http://schemas.microsoft.com/office/drawing/2014/main" id="{8A9F2B00-5C00-4B3B-99A9-DB3E37F6DF43}"/>
              </a:ext>
            </a:extLst>
          </p:cNvPr>
          <p:cNvSpPr txBox="1"/>
          <p:nvPr/>
        </p:nvSpPr>
        <p:spPr>
          <a:xfrm>
            <a:off x="3849926" y="921529"/>
            <a:ext cx="609600" cy="307777"/>
          </a:xfrm>
          <a:prstGeom prst="rect">
            <a:avLst/>
          </a:prstGeom>
          <a:noFill/>
        </p:spPr>
        <p:txBody>
          <a:bodyPr wrap="square" rtlCol="0">
            <a:spAutoFit/>
          </a:bodyPr>
          <a:lstStyle/>
          <a:p>
            <a:pPr algn="ctr"/>
            <a:r>
              <a:rPr lang="fa-IR" dirty="0">
                <a:solidFill>
                  <a:schemeClr val="bg1"/>
                </a:solidFill>
              </a:rPr>
              <a:t>1394</a:t>
            </a:r>
            <a:endParaRPr lang="en-US" dirty="0">
              <a:solidFill>
                <a:schemeClr val="bg1"/>
              </a:solidFill>
            </a:endParaRPr>
          </a:p>
        </p:txBody>
      </p:sp>
      <p:sp>
        <p:nvSpPr>
          <p:cNvPr id="12" name="TextBox 11">
            <a:extLst>
              <a:ext uri="{FF2B5EF4-FFF2-40B4-BE49-F238E27FC236}">
                <a16:creationId xmlns="" xmlns:a16="http://schemas.microsoft.com/office/drawing/2014/main" id="{8230B11D-B5FD-4A68-B8D5-93E345F41AED}"/>
              </a:ext>
            </a:extLst>
          </p:cNvPr>
          <p:cNvSpPr txBox="1"/>
          <p:nvPr/>
        </p:nvSpPr>
        <p:spPr>
          <a:xfrm>
            <a:off x="3001324" y="1634254"/>
            <a:ext cx="2286198" cy="1631216"/>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ماتریکس سلول زدایی شده ریه و نقش آن به عنوان داربستی در تمایز سلول های پلاستمایی درشرایط آزمایشگاهی</a:t>
            </a:r>
          </a:p>
        </p:txBody>
      </p:sp>
      <p:pic>
        <p:nvPicPr>
          <p:cNvPr id="13" name="Picture 12">
            <a:extLst>
              <a:ext uri="{FF2B5EF4-FFF2-40B4-BE49-F238E27FC236}">
                <a16:creationId xmlns="" xmlns:a16="http://schemas.microsoft.com/office/drawing/2014/main" id="{8118E212-4C1C-424F-B332-0A8D38699EBD}"/>
              </a:ext>
            </a:extLst>
          </p:cNvPr>
          <p:cNvPicPr>
            <a:picLocks noChangeAspect="1"/>
          </p:cNvPicPr>
          <p:nvPr/>
        </p:nvPicPr>
        <p:blipFill>
          <a:blip r:embed="rId5"/>
          <a:stretch>
            <a:fillRect/>
          </a:stretch>
        </p:blipFill>
        <p:spPr>
          <a:xfrm>
            <a:off x="5714802" y="921529"/>
            <a:ext cx="2286198" cy="4176122"/>
          </a:xfrm>
          <a:prstGeom prst="rect">
            <a:avLst/>
          </a:prstGeom>
        </p:spPr>
      </p:pic>
      <p:sp>
        <p:nvSpPr>
          <p:cNvPr id="14" name="TextBox 13">
            <a:extLst>
              <a:ext uri="{FF2B5EF4-FFF2-40B4-BE49-F238E27FC236}">
                <a16:creationId xmlns="" xmlns:a16="http://schemas.microsoft.com/office/drawing/2014/main" id="{6DCB8EAE-3443-4FFC-BB40-6B43FD505649}"/>
              </a:ext>
            </a:extLst>
          </p:cNvPr>
          <p:cNvSpPr txBox="1"/>
          <p:nvPr/>
        </p:nvSpPr>
        <p:spPr>
          <a:xfrm>
            <a:off x="6553101" y="1217626"/>
            <a:ext cx="609600" cy="307777"/>
          </a:xfrm>
          <a:prstGeom prst="rect">
            <a:avLst/>
          </a:prstGeom>
          <a:noFill/>
        </p:spPr>
        <p:txBody>
          <a:bodyPr wrap="square" rtlCol="0">
            <a:spAutoFit/>
          </a:bodyPr>
          <a:lstStyle/>
          <a:p>
            <a:pPr algn="ctr"/>
            <a:r>
              <a:rPr lang="fa-IR" dirty="0">
                <a:solidFill>
                  <a:schemeClr val="bg1"/>
                </a:solidFill>
              </a:rPr>
              <a:t>1394</a:t>
            </a:r>
            <a:endParaRPr lang="en-US" dirty="0">
              <a:solidFill>
                <a:schemeClr val="bg1"/>
              </a:solidFill>
            </a:endParaRPr>
          </a:p>
        </p:txBody>
      </p:sp>
      <p:sp>
        <p:nvSpPr>
          <p:cNvPr id="15" name="TextBox 14">
            <a:extLst>
              <a:ext uri="{FF2B5EF4-FFF2-40B4-BE49-F238E27FC236}">
                <a16:creationId xmlns="" xmlns:a16="http://schemas.microsoft.com/office/drawing/2014/main" id="{DDC29A77-8134-47C5-8F8B-82F3D845FEFF}"/>
              </a:ext>
            </a:extLst>
          </p:cNvPr>
          <p:cNvSpPr txBox="1"/>
          <p:nvPr/>
        </p:nvSpPr>
        <p:spPr>
          <a:xfrm>
            <a:off x="5701392" y="1851957"/>
            <a:ext cx="2286198" cy="1938992"/>
          </a:xfrm>
          <a:prstGeom prst="rect">
            <a:avLst/>
          </a:prstGeom>
          <a:noFill/>
        </p:spPr>
        <p:txBody>
          <a:bodyPr wrap="square" rtlCol="0">
            <a:spAutoFit/>
          </a:bodyPr>
          <a:lstStyle/>
          <a:p>
            <a:pPr algn="ctr"/>
            <a:r>
              <a:rPr lang="fa-IR" sz="2000">
                <a:solidFill>
                  <a:schemeClr val="bg1"/>
                </a:solidFill>
                <a:cs typeface="B Nazanin" panose="00000400000000000000" pitchFamily="2" charset="-78"/>
              </a:rPr>
              <a:t>خواص ضدميكروبي و زيست سازگاري داربستهاي نانوليفي بر پايه كراتين استخراج شده از ضايعات موي انساني همراه با نانو ذرات نقره</a:t>
            </a:r>
            <a:endParaRPr lang="fa-IR" sz="2000" dirty="0">
              <a:solidFill>
                <a:schemeClr val="bg1"/>
              </a:solidFill>
              <a:cs typeface="B Nazanin" panose="00000400000000000000" pitchFamily="2" charset="-78"/>
            </a:endParaRPr>
          </a:p>
        </p:txBody>
      </p:sp>
      <p:sp>
        <p:nvSpPr>
          <p:cNvPr id="16" name="TextBox 15">
            <a:extLst>
              <a:ext uri="{FF2B5EF4-FFF2-40B4-BE49-F238E27FC236}">
                <a16:creationId xmlns="" xmlns:a16="http://schemas.microsoft.com/office/drawing/2014/main" id="{E7550EE8-FCF7-4163-AF76-70204403265D}"/>
              </a:ext>
            </a:extLst>
          </p:cNvPr>
          <p:cNvSpPr txBox="1"/>
          <p:nvPr/>
        </p:nvSpPr>
        <p:spPr>
          <a:xfrm>
            <a:off x="5891991" y="3922610"/>
            <a:ext cx="1905000" cy="584775"/>
          </a:xfrm>
          <a:prstGeom prst="rect">
            <a:avLst/>
          </a:prstGeom>
          <a:noFill/>
        </p:spPr>
        <p:txBody>
          <a:bodyPr wrap="square" rtlCol="0">
            <a:spAutoFit/>
          </a:bodyPr>
          <a:lstStyle/>
          <a:p>
            <a:pPr algn="ctr"/>
            <a:r>
              <a:rPr lang="fa-IR" sz="1600">
                <a:solidFill>
                  <a:schemeClr val="bg1"/>
                </a:solidFill>
                <a:cs typeface="B Nazanin" panose="00000400000000000000" pitchFamily="2" charset="-78"/>
              </a:rPr>
              <a:t>حاج ملکی ، خواجوی ، تولیت</a:t>
            </a:r>
            <a:endParaRPr lang="fa-IR" sz="16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14725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52A4C51-6B7D-4F13-9C96-03DFEE1FA457}"/>
              </a:ext>
            </a:extLst>
          </p:cNvPr>
          <p:cNvPicPr>
            <a:picLocks noChangeAspect="1"/>
          </p:cNvPicPr>
          <p:nvPr/>
        </p:nvPicPr>
        <p:blipFill>
          <a:blip r:embed="rId2"/>
          <a:stretch>
            <a:fillRect/>
          </a:stretch>
        </p:blipFill>
        <p:spPr>
          <a:xfrm>
            <a:off x="856655" y="483689"/>
            <a:ext cx="2286198" cy="4176122"/>
          </a:xfrm>
          <a:prstGeom prst="rect">
            <a:avLst/>
          </a:prstGeom>
        </p:spPr>
      </p:pic>
      <p:pic>
        <p:nvPicPr>
          <p:cNvPr id="3" name="Picture 2">
            <a:extLst>
              <a:ext uri="{FF2B5EF4-FFF2-40B4-BE49-F238E27FC236}">
                <a16:creationId xmlns="" xmlns:a16="http://schemas.microsoft.com/office/drawing/2014/main" id="{278ECAE1-FBE3-4D13-A177-25E36B03FFCF}"/>
              </a:ext>
            </a:extLst>
          </p:cNvPr>
          <p:cNvPicPr>
            <a:picLocks noChangeAspect="1"/>
          </p:cNvPicPr>
          <p:nvPr/>
        </p:nvPicPr>
        <p:blipFill>
          <a:blip r:embed="rId3"/>
          <a:stretch>
            <a:fillRect/>
          </a:stretch>
        </p:blipFill>
        <p:spPr>
          <a:xfrm>
            <a:off x="4800600" y="297262"/>
            <a:ext cx="3475021" cy="755970"/>
          </a:xfrm>
          <a:prstGeom prst="rect">
            <a:avLst/>
          </a:prstGeom>
        </p:spPr>
      </p:pic>
      <p:pic>
        <p:nvPicPr>
          <p:cNvPr id="4" name="Picture 3">
            <a:extLst>
              <a:ext uri="{FF2B5EF4-FFF2-40B4-BE49-F238E27FC236}">
                <a16:creationId xmlns="" xmlns:a16="http://schemas.microsoft.com/office/drawing/2014/main" id="{39A02E25-B2E2-4464-A34C-B2E385C077C4}"/>
              </a:ext>
            </a:extLst>
          </p:cNvPr>
          <p:cNvPicPr>
            <a:picLocks noChangeAspect="1"/>
          </p:cNvPicPr>
          <p:nvPr/>
        </p:nvPicPr>
        <p:blipFill>
          <a:blip r:embed="rId4"/>
          <a:stretch>
            <a:fillRect/>
          </a:stretch>
        </p:blipFill>
        <p:spPr>
          <a:xfrm>
            <a:off x="8153400" y="285750"/>
            <a:ext cx="688908" cy="737680"/>
          </a:xfrm>
          <a:prstGeom prst="rect">
            <a:avLst/>
          </a:prstGeom>
        </p:spPr>
      </p:pic>
      <p:sp>
        <p:nvSpPr>
          <p:cNvPr id="5" name="TextBox 4">
            <a:extLst>
              <a:ext uri="{FF2B5EF4-FFF2-40B4-BE49-F238E27FC236}">
                <a16:creationId xmlns="" xmlns:a16="http://schemas.microsoft.com/office/drawing/2014/main" id="{0A1FD89A-C9C3-4BFE-B260-886BC2BA1BD3}"/>
              </a:ext>
            </a:extLst>
          </p:cNvPr>
          <p:cNvSpPr txBox="1"/>
          <p:nvPr/>
        </p:nvSpPr>
        <p:spPr>
          <a:xfrm>
            <a:off x="3425852" y="1910030"/>
            <a:ext cx="2209800" cy="1323439"/>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روش های استخراج کراتین از الیاف و کاربردهای آن در منسوجات پزشکی </a:t>
            </a:r>
          </a:p>
        </p:txBody>
      </p:sp>
      <p:sp>
        <p:nvSpPr>
          <p:cNvPr id="7" name="TextBox 6">
            <a:extLst>
              <a:ext uri="{FF2B5EF4-FFF2-40B4-BE49-F238E27FC236}">
                <a16:creationId xmlns="" xmlns:a16="http://schemas.microsoft.com/office/drawing/2014/main" id="{C15E0394-9B77-4FAD-8749-E9362D99B902}"/>
              </a:ext>
            </a:extLst>
          </p:cNvPr>
          <p:cNvSpPr txBox="1"/>
          <p:nvPr/>
        </p:nvSpPr>
        <p:spPr>
          <a:xfrm>
            <a:off x="4267199" y="1064744"/>
            <a:ext cx="609600" cy="307777"/>
          </a:xfrm>
          <a:prstGeom prst="rect">
            <a:avLst/>
          </a:prstGeom>
          <a:noFill/>
        </p:spPr>
        <p:txBody>
          <a:bodyPr wrap="square" rtlCol="0">
            <a:spAutoFit/>
          </a:bodyPr>
          <a:lstStyle/>
          <a:p>
            <a:pPr algn="ctr"/>
            <a:r>
              <a:rPr lang="fa-IR" dirty="0">
                <a:solidFill>
                  <a:schemeClr val="bg1"/>
                </a:solidFill>
              </a:rPr>
              <a:t>1399</a:t>
            </a:r>
            <a:endParaRPr lang="en-US" dirty="0">
              <a:solidFill>
                <a:schemeClr val="bg1"/>
              </a:solidFill>
            </a:endParaRPr>
          </a:p>
        </p:txBody>
      </p:sp>
      <p:sp>
        <p:nvSpPr>
          <p:cNvPr id="8" name="TextBox 7">
            <a:extLst>
              <a:ext uri="{FF2B5EF4-FFF2-40B4-BE49-F238E27FC236}">
                <a16:creationId xmlns="" xmlns:a16="http://schemas.microsoft.com/office/drawing/2014/main" id="{72FEF019-930E-44EE-A972-219DCED3BE73}"/>
              </a:ext>
            </a:extLst>
          </p:cNvPr>
          <p:cNvSpPr txBox="1"/>
          <p:nvPr/>
        </p:nvSpPr>
        <p:spPr>
          <a:xfrm>
            <a:off x="3387653" y="3776737"/>
            <a:ext cx="2286198" cy="584775"/>
          </a:xfrm>
          <a:prstGeom prst="rect">
            <a:avLst/>
          </a:prstGeom>
          <a:noFill/>
        </p:spPr>
        <p:txBody>
          <a:bodyPr wrap="square" rtlCol="0">
            <a:spAutoFit/>
          </a:bodyPr>
          <a:lstStyle/>
          <a:p>
            <a:pPr algn="ctr"/>
            <a:r>
              <a:rPr lang="fa-IR" sz="1600" dirty="0">
                <a:solidFill>
                  <a:schemeClr val="bg1"/>
                </a:solidFill>
                <a:cs typeface="B Nazanin" panose="00000400000000000000" pitchFamily="2" charset="-78"/>
              </a:rPr>
              <a:t>خلیلی پوررودی،داداشیان، سلوک، کیان ارثی</a:t>
            </a:r>
          </a:p>
        </p:txBody>
      </p:sp>
      <p:pic>
        <p:nvPicPr>
          <p:cNvPr id="6" name="Picture 5">
            <a:extLst>
              <a:ext uri="{FF2B5EF4-FFF2-40B4-BE49-F238E27FC236}">
                <a16:creationId xmlns="" xmlns:a16="http://schemas.microsoft.com/office/drawing/2014/main" id="{DE2DDF95-646B-49FB-B560-B7B9B4230277}"/>
              </a:ext>
            </a:extLst>
          </p:cNvPr>
          <p:cNvPicPr>
            <a:picLocks noChangeAspect="1"/>
          </p:cNvPicPr>
          <p:nvPr/>
        </p:nvPicPr>
        <p:blipFill>
          <a:blip r:embed="rId5"/>
          <a:stretch>
            <a:fillRect/>
          </a:stretch>
        </p:blipFill>
        <p:spPr>
          <a:xfrm>
            <a:off x="3425852" y="869541"/>
            <a:ext cx="2292295" cy="4176122"/>
          </a:xfrm>
          <a:prstGeom prst="rect">
            <a:avLst/>
          </a:prstGeom>
        </p:spPr>
      </p:pic>
      <p:sp>
        <p:nvSpPr>
          <p:cNvPr id="9" name="TextBox 8">
            <a:extLst>
              <a:ext uri="{FF2B5EF4-FFF2-40B4-BE49-F238E27FC236}">
                <a16:creationId xmlns="" xmlns:a16="http://schemas.microsoft.com/office/drawing/2014/main" id="{4A97E1AC-C20A-47D2-84EA-1EBC2CB8EF40}"/>
              </a:ext>
            </a:extLst>
          </p:cNvPr>
          <p:cNvSpPr txBox="1"/>
          <p:nvPr/>
        </p:nvSpPr>
        <p:spPr>
          <a:xfrm>
            <a:off x="1694954" y="712228"/>
            <a:ext cx="609600" cy="307777"/>
          </a:xfrm>
          <a:prstGeom prst="rect">
            <a:avLst/>
          </a:prstGeom>
          <a:noFill/>
        </p:spPr>
        <p:txBody>
          <a:bodyPr wrap="square" rtlCol="0">
            <a:spAutoFit/>
          </a:bodyPr>
          <a:lstStyle/>
          <a:p>
            <a:pPr algn="ctr"/>
            <a:r>
              <a:rPr lang="fa-IR" dirty="0">
                <a:solidFill>
                  <a:schemeClr val="bg1"/>
                </a:solidFill>
              </a:rPr>
              <a:t>1398</a:t>
            </a:r>
            <a:endParaRPr lang="en-US" dirty="0">
              <a:solidFill>
                <a:schemeClr val="bg1"/>
              </a:solidFill>
            </a:endParaRPr>
          </a:p>
        </p:txBody>
      </p:sp>
      <p:pic>
        <p:nvPicPr>
          <p:cNvPr id="10" name="Picture 9">
            <a:extLst>
              <a:ext uri="{FF2B5EF4-FFF2-40B4-BE49-F238E27FC236}">
                <a16:creationId xmlns="" xmlns:a16="http://schemas.microsoft.com/office/drawing/2014/main" id="{436669C8-BF60-4363-9415-899FD668630D}"/>
              </a:ext>
            </a:extLst>
          </p:cNvPr>
          <p:cNvPicPr>
            <a:picLocks noChangeAspect="1"/>
          </p:cNvPicPr>
          <p:nvPr/>
        </p:nvPicPr>
        <p:blipFill>
          <a:blip r:embed="rId6"/>
          <a:stretch>
            <a:fillRect/>
          </a:stretch>
        </p:blipFill>
        <p:spPr>
          <a:xfrm>
            <a:off x="800583" y="1657350"/>
            <a:ext cx="2322777" cy="1450974"/>
          </a:xfrm>
          <a:prstGeom prst="rect">
            <a:avLst/>
          </a:prstGeom>
        </p:spPr>
      </p:pic>
      <p:pic>
        <p:nvPicPr>
          <p:cNvPr id="11" name="Picture 10">
            <a:extLst>
              <a:ext uri="{FF2B5EF4-FFF2-40B4-BE49-F238E27FC236}">
                <a16:creationId xmlns="" xmlns:a16="http://schemas.microsoft.com/office/drawing/2014/main" id="{D51763A4-0C9E-4918-B9FE-D66F61B786C7}"/>
              </a:ext>
            </a:extLst>
          </p:cNvPr>
          <p:cNvPicPr>
            <a:picLocks noChangeAspect="1"/>
          </p:cNvPicPr>
          <p:nvPr/>
        </p:nvPicPr>
        <p:blipFill>
          <a:blip r:embed="rId7"/>
          <a:stretch>
            <a:fillRect/>
          </a:stretch>
        </p:blipFill>
        <p:spPr>
          <a:xfrm>
            <a:off x="981739" y="3451213"/>
            <a:ext cx="1902117" cy="432854"/>
          </a:xfrm>
          <a:prstGeom prst="rect">
            <a:avLst/>
          </a:prstGeom>
        </p:spPr>
      </p:pic>
    </p:spTree>
    <p:extLst>
      <p:ext uri="{BB962C8B-B14F-4D97-AF65-F5344CB8AC3E}">
        <p14:creationId xmlns:p14="http://schemas.microsoft.com/office/powerpoint/2010/main" val="77794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54A551F7-4878-4706-A978-651C106EBD67}"/>
              </a:ext>
            </a:extLst>
          </p:cNvPr>
          <p:cNvSpPr txBox="1"/>
          <p:nvPr/>
        </p:nvSpPr>
        <p:spPr>
          <a:xfrm>
            <a:off x="4038600" y="800498"/>
            <a:ext cx="4724400" cy="584775"/>
          </a:xfrm>
          <a:prstGeom prst="rect">
            <a:avLst/>
          </a:prstGeom>
          <a:noFill/>
          <a:ln w="9525"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fa-IR" sz="3200" dirty="0">
                <a:solidFill>
                  <a:schemeClr val="bg1">
                    <a:lumMod val="85000"/>
                  </a:schemeClr>
                </a:solidFill>
                <a:cs typeface="B Nazanin" panose="00000400000000000000" pitchFamily="2" charset="-78"/>
              </a:rPr>
              <a:t>روش انجام طرح و فازبندی</a:t>
            </a:r>
            <a:endParaRPr lang="en-US" sz="3200" dirty="0">
              <a:solidFill>
                <a:schemeClr val="bg1">
                  <a:lumMod val="85000"/>
                </a:schemeClr>
              </a:solidFill>
              <a:cs typeface="B Nazanin" panose="00000400000000000000" pitchFamily="2" charset="-78"/>
            </a:endParaRPr>
          </a:p>
        </p:txBody>
      </p:sp>
      <p:sp>
        <p:nvSpPr>
          <p:cNvPr id="8" name="Oval 7">
            <a:extLst>
              <a:ext uri="{FF2B5EF4-FFF2-40B4-BE49-F238E27FC236}">
                <a16:creationId xmlns="" xmlns:a16="http://schemas.microsoft.com/office/drawing/2014/main" id="{C476117C-D590-4724-849C-9AEE56433F23}"/>
              </a:ext>
            </a:extLst>
          </p:cNvPr>
          <p:cNvSpPr/>
          <p:nvPr/>
        </p:nvSpPr>
        <p:spPr>
          <a:xfrm>
            <a:off x="7543800" y="361951"/>
            <a:ext cx="1447800" cy="1447800"/>
          </a:xfrm>
          <a:prstGeom prst="ellipse">
            <a:avLst/>
          </a:prstGeom>
          <a:solidFill>
            <a:srgbClr val="103B3E"/>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1">
            <a:extLst>
              <a:ext uri="{FF2B5EF4-FFF2-40B4-BE49-F238E27FC236}">
                <a16:creationId xmlns="" xmlns:a16="http://schemas.microsoft.com/office/drawing/2014/main" id="{C55DC9F5-0AC3-4376-8C2A-3BFF5C3AF157}"/>
              </a:ext>
            </a:extLst>
          </p:cNvPr>
          <p:cNvPicPr>
            <a:picLocks noChangeAspect="1"/>
          </p:cNvPicPr>
          <p:nvPr/>
        </p:nvPicPr>
        <p:blipFill>
          <a:blip r:embed="rId2"/>
          <a:stretch>
            <a:fillRect/>
          </a:stretch>
        </p:blipFill>
        <p:spPr>
          <a:xfrm>
            <a:off x="7940332" y="450661"/>
            <a:ext cx="654733" cy="1270379"/>
          </a:xfrm>
          <a:prstGeom prst="rect">
            <a:avLst/>
          </a:prstGeom>
        </p:spPr>
      </p:pic>
      <p:sp>
        <p:nvSpPr>
          <p:cNvPr id="9" name="TextBox 8">
            <a:extLst>
              <a:ext uri="{FF2B5EF4-FFF2-40B4-BE49-F238E27FC236}">
                <a16:creationId xmlns="" xmlns:a16="http://schemas.microsoft.com/office/drawing/2014/main" id="{D8148DA6-57B0-466A-8778-DFB7F062D612}"/>
              </a:ext>
            </a:extLst>
          </p:cNvPr>
          <p:cNvSpPr txBox="1"/>
          <p:nvPr/>
        </p:nvSpPr>
        <p:spPr>
          <a:xfrm>
            <a:off x="1856901" y="2458775"/>
            <a:ext cx="5257800" cy="523220"/>
          </a:xfrm>
          <a:prstGeom prst="rect">
            <a:avLst/>
          </a:prstGeom>
          <a:noFill/>
        </p:spPr>
        <p:txBody>
          <a:bodyPr wrap="square" rtlCol="0">
            <a:spAutoFit/>
          </a:bodyPr>
          <a:lstStyle/>
          <a:p>
            <a:pPr algn="ctr"/>
            <a:r>
              <a:rPr lang="fa-IR" sz="2800" dirty="0">
                <a:solidFill>
                  <a:schemeClr val="bg1">
                    <a:lumMod val="85000"/>
                  </a:schemeClr>
                </a:solidFill>
                <a:cs typeface="B Nazanin" panose="00000400000000000000" pitchFamily="2" charset="-78"/>
              </a:rPr>
              <a:t>فاز اول : جمع آوری اطلاعات</a:t>
            </a:r>
            <a:endParaRPr lang="en-US" sz="2800" dirty="0">
              <a:solidFill>
                <a:schemeClr val="bg1">
                  <a:lumMod val="85000"/>
                </a:schemeClr>
              </a:solidFill>
              <a:cs typeface="B Nazanin" panose="00000400000000000000" pitchFamily="2" charset="-78"/>
            </a:endParaRPr>
          </a:p>
        </p:txBody>
      </p:sp>
      <p:pic>
        <p:nvPicPr>
          <p:cNvPr id="10" name="Picture 9">
            <a:extLst>
              <a:ext uri="{FF2B5EF4-FFF2-40B4-BE49-F238E27FC236}">
                <a16:creationId xmlns="" xmlns:a16="http://schemas.microsoft.com/office/drawing/2014/main" id="{63A4CB8E-4511-480B-8A97-2C26FF65F868}"/>
              </a:ext>
            </a:extLst>
          </p:cNvPr>
          <p:cNvPicPr>
            <a:picLocks noChangeAspect="1"/>
          </p:cNvPicPr>
          <p:nvPr/>
        </p:nvPicPr>
        <p:blipFill>
          <a:blip r:embed="rId3"/>
          <a:stretch>
            <a:fillRect/>
          </a:stretch>
        </p:blipFill>
        <p:spPr>
          <a:xfrm rot="19970557">
            <a:off x="1255459" y="1786514"/>
            <a:ext cx="781639" cy="606168"/>
          </a:xfrm>
          <a:prstGeom prst="rect">
            <a:avLst/>
          </a:prstGeom>
        </p:spPr>
      </p:pic>
      <p:pic>
        <p:nvPicPr>
          <p:cNvPr id="11" name="Picture 10">
            <a:extLst>
              <a:ext uri="{FF2B5EF4-FFF2-40B4-BE49-F238E27FC236}">
                <a16:creationId xmlns="" xmlns:a16="http://schemas.microsoft.com/office/drawing/2014/main" id="{23DFA0A9-0258-49F9-B7B2-FB1796119AF5}"/>
              </a:ext>
            </a:extLst>
          </p:cNvPr>
          <p:cNvPicPr>
            <a:picLocks noChangeAspect="1"/>
          </p:cNvPicPr>
          <p:nvPr/>
        </p:nvPicPr>
        <p:blipFill>
          <a:blip r:embed="rId4"/>
          <a:stretch>
            <a:fillRect/>
          </a:stretch>
        </p:blipFill>
        <p:spPr>
          <a:xfrm>
            <a:off x="789592" y="2476336"/>
            <a:ext cx="741229" cy="523220"/>
          </a:xfrm>
          <a:prstGeom prst="rect">
            <a:avLst/>
          </a:prstGeom>
        </p:spPr>
      </p:pic>
      <p:pic>
        <p:nvPicPr>
          <p:cNvPr id="12" name="Picture 11">
            <a:extLst>
              <a:ext uri="{FF2B5EF4-FFF2-40B4-BE49-F238E27FC236}">
                <a16:creationId xmlns="" xmlns:a16="http://schemas.microsoft.com/office/drawing/2014/main" id="{31E64C4D-A1DE-485C-96CF-B2BBCEA5F808}"/>
              </a:ext>
            </a:extLst>
          </p:cNvPr>
          <p:cNvPicPr>
            <a:picLocks noChangeAspect="1"/>
          </p:cNvPicPr>
          <p:nvPr/>
        </p:nvPicPr>
        <p:blipFill>
          <a:blip r:embed="rId5"/>
          <a:stretch>
            <a:fillRect/>
          </a:stretch>
        </p:blipFill>
        <p:spPr>
          <a:xfrm>
            <a:off x="1637917" y="2336310"/>
            <a:ext cx="437969" cy="619566"/>
          </a:xfrm>
          <a:prstGeom prst="rect">
            <a:avLst/>
          </a:prstGeom>
        </p:spPr>
      </p:pic>
      <p:pic>
        <p:nvPicPr>
          <p:cNvPr id="13" name="Picture 12">
            <a:extLst>
              <a:ext uri="{FF2B5EF4-FFF2-40B4-BE49-F238E27FC236}">
                <a16:creationId xmlns="" xmlns:a16="http://schemas.microsoft.com/office/drawing/2014/main" id="{7E4CCFCE-207F-445D-A7F4-768ABDDDC5EC}"/>
              </a:ext>
            </a:extLst>
          </p:cNvPr>
          <p:cNvPicPr>
            <a:picLocks noChangeAspect="1"/>
          </p:cNvPicPr>
          <p:nvPr/>
        </p:nvPicPr>
        <p:blipFill>
          <a:blip r:embed="rId6"/>
          <a:stretch>
            <a:fillRect/>
          </a:stretch>
        </p:blipFill>
        <p:spPr>
          <a:xfrm>
            <a:off x="2132352" y="1944936"/>
            <a:ext cx="394011" cy="541764"/>
          </a:xfrm>
          <a:prstGeom prst="rect">
            <a:avLst/>
          </a:prstGeom>
        </p:spPr>
      </p:pic>
      <p:pic>
        <p:nvPicPr>
          <p:cNvPr id="14" name="Picture 13">
            <a:extLst>
              <a:ext uri="{FF2B5EF4-FFF2-40B4-BE49-F238E27FC236}">
                <a16:creationId xmlns="" xmlns:a16="http://schemas.microsoft.com/office/drawing/2014/main" id="{BD5ABEB8-4F72-4DA2-8C65-605D00B0B715}"/>
              </a:ext>
            </a:extLst>
          </p:cNvPr>
          <p:cNvPicPr>
            <a:picLocks noChangeAspect="1"/>
          </p:cNvPicPr>
          <p:nvPr/>
        </p:nvPicPr>
        <p:blipFill>
          <a:blip r:embed="rId7"/>
          <a:stretch>
            <a:fillRect/>
          </a:stretch>
        </p:blipFill>
        <p:spPr>
          <a:xfrm>
            <a:off x="2075886" y="2455051"/>
            <a:ext cx="634912" cy="777443"/>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440" y="2794542"/>
            <a:ext cx="2476560" cy="16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5602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80C0317-65A1-4187-88F4-98EE16FEB017}"/>
              </a:ext>
            </a:extLst>
          </p:cNvPr>
          <p:cNvPicPr>
            <a:picLocks noChangeAspect="1"/>
          </p:cNvPicPr>
          <p:nvPr/>
        </p:nvPicPr>
        <p:blipFill>
          <a:blip r:embed="rId2"/>
          <a:stretch>
            <a:fillRect/>
          </a:stretch>
        </p:blipFill>
        <p:spPr>
          <a:xfrm>
            <a:off x="5908982" y="647382"/>
            <a:ext cx="581792" cy="584775"/>
          </a:xfrm>
          <a:prstGeom prst="rect">
            <a:avLst/>
          </a:prstGeom>
        </p:spPr>
      </p:pic>
      <p:sp>
        <p:nvSpPr>
          <p:cNvPr id="4" name="TextBox 3">
            <a:extLst>
              <a:ext uri="{FF2B5EF4-FFF2-40B4-BE49-F238E27FC236}">
                <a16:creationId xmlns="" xmlns:a16="http://schemas.microsoft.com/office/drawing/2014/main" id="{114F7FE4-F4B9-4ACB-AC97-117974E6E515}"/>
              </a:ext>
            </a:extLst>
          </p:cNvPr>
          <p:cNvSpPr txBox="1"/>
          <p:nvPr/>
        </p:nvSpPr>
        <p:spPr>
          <a:xfrm>
            <a:off x="2525233" y="647382"/>
            <a:ext cx="3383749" cy="584775"/>
          </a:xfrm>
          <a:prstGeom prst="rect">
            <a:avLst/>
          </a:prstGeom>
          <a:noFill/>
        </p:spPr>
        <p:txBody>
          <a:bodyPr wrap="square" rtlCol="0">
            <a:spAutoFit/>
          </a:bodyPr>
          <a:lstStyle/>
          <a:p>
            <a:pPr algn="ctr"/>
            <a:r>
              <a:rPr lang="fa-IR" sz="3200" dirty="0">
                <a:solidFill>
                  <a:srgbClr val="E5D691"/>
                </a:solidFill>
                <a:cs typeface="B Nazanin" panose="00000400000000000000" pitchFamily="2" charset="-78"/>
              </a:rPr>
              <a:t>فاز دوم : تهیه مواد و لوازم</a:t>
            </a:r>
            <a:endParaRPr lang="en-US" sz="3200" dirty="0">
              <a:solidFill>
                <a:srgbClr val="E5D691"/>
              </a:solidFill>
              <a:cs typeface="B Nazanin" panose="00000400000000000000" pitchFamily="2" charset="-78"/>
            </a:endParaRPr>
          </a:p>
        </p:txBody>
      </p:sp>
      <p:sp>
        <p:nvSpPr>
          <p:cNvPr id="5" name="Rectangle 4">
            <a:extLst>
              <a:ext uri="{FF2B5EF4-FFF2-40B4-BE49-F238E27FC236}">
                <a16:creationId xmlns="" xmlns:a16="http://schemas.microsoft.com/office/drawing/2014/main" id="{E819BBB9-B110-454C-95FD-F172EEB78A4A}"/>
              </a:ext>
            </a:extLst>
          </p:cNvPr>
          <p:cNvSpPr/>
          <p:nvPr/>
        </p:nvSpPr>
        <p:spPr>
          <a:xfrm>
            <a:off x="2514600" y="424873"/>
            <a:ext cx="4114800" cy="1029795"/>
          </a:xfrm>
          <a:prstGeom prst="rect">
            <a:avLst/>
          </a:prstGeom>
          <a:noFill/>
          <a:ln w="9525" cap="flat" cmpd="sng" algn="ctr">
            <a:solidFill>
              <a:srgbClr val="E5D69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pic>
        <p:nvPicPr>
          <p:cNvPr id="6" name="Picture 5">
            <a:extLst>
              <a:ext uri="{FF2B5EF4-FFF2-40B4-BE49-F238E27FC236}">
                <a16:creationId xmlns="" xmlns:a16="http://schemas.microsoft.com/office/drawing/2014/main" id="{B39A8099-3F61-40B8-83C9-FE9C1ED01F04}"/>
              </a:ext>
            </a:extLst>
          </p:cNvPr>
          <p:cNvPicPr>
            <a:picLocks noChangeAspect="1"/>
          </p:cNvPicPr>
          <p:nvPr/>
        </p:nvPicPr>
        <p:blipFill>
          <a:blip r:embed="rId3"/>
          <a:stretch>
            <a:fillRect/>
          </a:stretch>
        </p:blipFill>
        <p:spPr>
          <a:xfrm>
            <a:off x="6324600" y="1962150"/>
            <a:ext cx="2306578" cy="1588019"/>
          </a:xfrm>
          <a:prstGeom prst="rect">
            <a:avLst/>
          </a:prstGeom>
          <a:ln>
            <a:solidFill>
              <a:srgbClr val="E5D691"/>
            </a:solidFill>
          </a:ln>
        </p:spPr>
      </p:pic>
      <p:sp>
        <p:nvSpPr>
          <p:cNvPr id="7" name="TextBox 6">
            <a:extLst>
              <a:ext uri="{FF2B5EF4-FFF2-40B4-BE49-F238E27FC236}">
                <a16:creationId xmlns="" xmlns:a16="http://schemas.microsoft.com/office/drawing/2014/main" id="{B13EAEF4-4021-4A18-ADCA-26F64141B410}"/>
              </a:ext>
            </a:extLst>
          </p:cNvPr>
          <p:cNvSpPr txBox="1"/>
          <p:nvPr/>
        </p:nvSpPr>
        <p:spPr>
          <a:xfrm>
            <a:off x="6258689" y="3688833"/>
            <a:ext cx="2438400" cy="400110"/>
          </a:xfrm>
          <a:prstGeom prst="rect">
            <a:avLst/>
          </a:prstGeom>
          <a:noFill/>
        </p:spPr>
        <p:txBody>
          <a:bodyPr wrap="square" rtlCol="0">
            <a:spAutoFit/>
          </a:bodyPr>
          <a:lstStyle/>
          <a:p>
            <a:pPr algn="ctr"/>
            <a:r>
              <a:rPr lang="fa-IR" sz="2000" dirty="0">
                <a:solidFill>
                  <a:srgbClr val="E5D691"/>
                </a:solidFill>
              </a:rPr>
              <a:t>شست و شوی سم گوسفند</a:t>
            </a:r>
            <a:endParaRPr lang="en-US" sz="2000" dirty="0">
              <a:solidFill>
                <a:srgbClr val="E5D691"/>
              </a:solidFill>
            </a:endParaRPr>
          </a:p>
        </p:txBody>
      </p:sp>
      <p:pic>
        <p:nvPicPr>
          <p:cNvPr id="8" name="Picture 7">
            <a:extLst>
              <a:ext uri="{FF2B5EF4-FFF2-40B4-BE49-F238E27FC236}">
                <a16:creationId xmlns="" xmlns:a16="http://schemas.microsoft.com/office/drawing/2014/main" id="{AA936188-24C7-46FC-B362-D2BB3164DB6C}"/>
              </a:ext>
            </a:extLst>
          </p:cNvPr>
          <p:cNvPicPr>
            <a:picLocks noChangeAspect="1"/>
          </p:cNvPicPr>
          <p:nvPr/>
        </p:nvPicPr>
        <p:blipFill>
          <a:blip r:embed="rId4"/>
          <a:stretch>
            <a:fillRect/>
          </a:stretch>
        </p:blipFill>
        <p:spPr>
          <a:xfrm>
            <a:off x="3423141" y="1956513"/>
            <a:ext cx="2297718" cy="1588019"/>
          </a:xfrm>
          <a:prstGeom prst="rect">
            <a:avLst/>
          </a:prstGeom>
          <a:ln>
            <a:solidFill>
              <a:srgbClr val="E5D691"/>
            </a:solidFill>
          </a:ln>
        </p:spPr>
      </p:pic>
      <p:sp>
        <p:nvSpPr>
          <p:cNvPr id="9" name="TextBox 8">
            <a:extLst>
              <a:ext uri="{FF2B5EF4-FFF2-40B4-BE49-F238E27FC236}">
                <a16:creationId xmlns="" xmlns:a16="http://schemas.microsoft.com/office/drawing/2014/main" id="{F4B3546D-458D-4402-AD85-78301902FF32}"/>
              </a:ext>
            </a:extLst>
          </p:cNvPr>
          <p:cNvSpPr txBox="1"/>
          <p:nvPr/>
        </p:nvSpPr>
        <p:spPr>
          <a:xfrm>
            <a:off x="3111146" y="3688833"/>
            <a:ext cx="2921707" cy="400110"/>
          </a:xfrm>
          <a:prstGeom prst="rect">
            <a:avLst/>
          </a:prstGeom>
          <a:noFill/>
        </p:spPr>
        <p:txBody>
          <a:bodyPr wrap="square" rtlCol="0">
            <a:spAutoFit/>
          </a:bodyPr>
          <a:lstStyle/>
          <a:p>
            <a:pPr algn="ctr"/>
            <a:r>
              <a:rPr lang="fa-IR" sz="2000" dirty="0">
                <a:solidFill>
                  <a:srgbClr val="E5D691"/>
                </a:solidFill>
              </a:rPr>
              <a:t>قطعات سم در حمام بن ماری</a:t>
            </a:r>
            <a:endParaRPr lang="en-US" sz="2000" dirty="0">
              <a:solidFill>
                <a:srgbClr val="E5D691"/>
              </a:solidFill>
            </a:endParaRPr>
          </a:p>
        </p:txBody>
      </p:sp>
      <p:pic>
        <p:nvPicPr>
          <p:cNvPr id="10" name="Picture 9">
            <a:extLst>
              <a:ext uri="{FF2B5EF4-FFF2-40B4-BE49-F238E27FC236}">
                <a16:creationId xmlns="" xmlns:a16="http://schemas.microsoft.com/office/drawing/2014/main" id="{586F3700-45BB-4279-A0A8-4979732E5FD8}"/>
              </a:ext>
            </a:extLst>
          </p:cNvPr>
          <p:cNvPicPr>
            <a:picLocks noChangeAspect="1"/>
          </p:cNvPicPr>
          <p:nvPr/>
        </p:nvPicPr>
        <p:blipFill>
          <a:blip r:embed="rId5"/>
          <a:stretch>
            <a:fillRect/>
          </a:stretch>
        </p:blipFill>
        <p:spPr>
          <a:xfrm>
            <a:off x="409650" y="1932465"/>
            <a:ext cx="2409750" cy="1636113"/>
          </a:xfrm>
          <a:prstGeom prst="rect">
            <a:avLst/>
          </a:prstGeom>
          <a:ln>
            <a:solidFill>
              <a:srgbClr val="E5D691"/>
            </a:solidFill>
          </a:ln>
        </p:spPr>
      </p:pic>
      <p:sp>
        <p:nvSpPr>
          <p:cNvPr id="12" name="TextBox 11">
            <a:extLst>
              <a:ext uri="{FF2B5EF4-FFF2-40B4-BE49-F238E27FC236}">
                <a16:creationId xmlns="" xmlns:a16="http://schemas.microsoft.com/office/drawing/2014/main" id="{6534237E-C3B6-4771-8BE7-515191ED977D}"/>
              </a:ext>
            </a:extLst>
          </p:cNvPr>
          <p:cNvSpPr txBox="1"/>
          <p:nvPr/>
        </p:nvSpPr>
        <p:spPr>
          <a:xfrm>
            <a:off x="76521" y="3688833"/>
            <a:ext cx="2921707" cy="400110"/>
          </a:xfrm>
          <a:prstGeom prst="rect">
            <a:avLst/>
          </a:prstGeom>
          <a:noFill/>
        </p:spPr>
        <p:txBody>
          <a:bodyPr wrap="square" rtlCol="0">
            <a:spAutoFit/>
          </a:bodyPr>
          <a:lstStyle/>
          <a:p>
            <a:pPr algn="ctr"/>
            <a:r>
              <a:rPr lang="fa-IR" sz="2000" dirty="0">
                <a:solidFill>
                  <a:srgbClr val="E5D691"/>
                </a:solidFill>
              </a:rPr>
              <a:t>عبور محلول از صافی</a:t>
            </a:r>
            <a:endParaRPr lang="en-US" sz="2000" dirty="0">
              <a:solidFill>
                <a:srgbClr val="E5D691"/>
              </a:solidFill>
            </a:endParaRPr>
          </a:p>
        </p:txBody>
      </p:sp>
    </p:spTree>
    <p:extLst>
      <p:ext uri="{BB962C8B-B14F-4D97-AF65-F5344CB8AC3E}">
        <p14:creationId xmlns:p14="http://schemas.microsoft.com/office/powerpoint/2010/main" val="15990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232" name="Google Shape;232;p26"/>
          <p:cNvSpPr txBox="1">
            <a:spLocks noGrp="1"/>
          </p:cNvSpPr>
          <p:nvPr>
            <p:ph type="title"/>
          </p:nvPr>
        </p:nvSpPr>
        <p:spPr>
          <a:xfrm>
            <a:off x="554548" y="2212500"/>
            <a:ext cx="7696200" cy="718500"/>
          </a:xfrm>
          <a:prstGeom prst="rect">
            <a:avLst/>
          </a:prstGeom>
        </p:spPr>
        <p:txBody>
          <a:bodyPr spcFirstLastPara="1" wrap="square" lIns="0" tIns="0" rIns="0" bIns="0" anchor="b" anchorCtr="0">
            <a:noAutofit/>
          </a:bodyPr>
          <a:lstStyle/>
          <a:p>
            <a:pPr lvl="0" rtl="1"/>
            <a:r>
              <a:rPr lang="fa-IR" sz="2800" dirty="0">
                <a:cs typeface="B Nazanin" panose="00000400000000000000" pitchFamily="2" charset="-78"/>
              </a:rPr>
              <a:t>عنوان :</a:t>
            </a:r>
            <a:br>
              <a:rPr lang="fa-IR" sz="2800" dirty="0">
                <a:cs typeface="B Nazanin" panose="00000400000000000000" pitchFamily="2" charset="-78"/>
              </a:rPr>
            </a:br>
            <a:r>
              <a:rPr lang="fa-IR" sz="2800" dirty="0">
                <a:cs typeface="B Nazanin" panose="00000400000000000000" pitchFamily="2" charset="-78"/>
              </a:rPr>
              <a:t>استفاده از ضایعات زیستی در ساخت ماتریکس ناخن</a:t>
            </a:r>
            <a:endParaRPr sz="2800" dirty="0">
              <a:cs typeface="B Nazanin" panose="00000400000000000000" pitchFamily="2" charset="-78"/>
            </a:endParaRPr>
          </a:p>
        </p:txBody>
      </p:sp>
      <p:sp>
        <p:nvSpPr>
          <p:cNvPr id="233" name="Google Shape;233;p26"/>
          <p:cNvSpPr txBox="1">
            <a:spLocks noGrp="1"/>
          </p:cNvSpPr>
          <p:nvPr>
            <p:ph type="subTitle" idx="1"/>
          </p:nvPr>
        </p:nvSpPr>
        <p:spPr>
          <a:xfrm>
            <a:off x="2514598" y="3181349"/>
            <a:ext cx="3776100" cy="1295400"/>
          </a:xfrm>
          <a:prstGeom prst="rect">
            <a:avLst/>
          </a:prstGeom>
        </p:spPr>
        <p:txBody>
          <a:bodyPr spcFirstLastPara="1" wrap="square" lIns="0" tIns="0" rIns="0" bIns="0" anchor="t" anchorCtr="0">
            <a:noAutofit/>
          </a:bodyPr>
          <a:lstStyle/>
          <a:p>
            <a:pPr rtl="1"/>
            <a:r>
              <a:rPr lang="fa-IR" sz="1800" dirty="0">
                <a:solidFill>
                  <a:srgbClr val="E5D691"/>
                </a:solidFill>
                <a:cs typeface="B Nazanin" panose="00000400000000000000" pitchFamily="2" charset="-78"/>
              </a:rPr>
              <a:t>پژوهشگران :</a:t>
            </a:r>
          </a:p>
          <a:p>
            <a:pPr rtl="1"/>
            <a:r>
              <a:rPr lang="fa-IR" sz="1800" dirty="0">
                <a:solidFill>
                  <a:srgbClr val="E5D691"/>
                </a:solidFill>
                <a:cs typeface="B Nazanin" panose="00000400000000000000" pitchFamily="2" charset="-78"/>
              </a:rPr>
              <a:t>ریحانه اولیائی و اسماء پارسا</a:t>
            </a:r>
          </a:p>
          <a:p>
            <a:pPr rtl="1"/>
            <a:endParaRPr lang="fa-IR" sz="1800" dirty="0">
              <a:solidFill>
                <a:srgbClr val="E5D691"/>
              </a:solidFill>
              <a:cs typeface="B Nazanin" panose="00000400000000000000" pitchFamily="2" charset="-78"/>
            </a:endParaRPr>
          </a:p>
          <a:p>
            <a:pPr rtl="1"/>
            <a:r>
              <a:rPr lang="fa-IR" sz="1800" dirty="0">
                <a:solidFill>
                  <a:srgbClr val="E5D691"/>
                </a:solidFill>
                <a:cs typeface="B Nazanin" panose="00000400000000000000" pitchFamily="2" charset="-78"/>
              </a:rPr>
              <a:t>دبیر راهنما : </a:t>
            </a:r>
          </a:p>
          <a:p>
            <a:pPr rtl="1"/>
            <a:r>
              <a:rPr lang="fa-IR" sz="1800" dirty="0">
                <a:solidFill>
                  <a:srgbClr val="E5D691"/>
                </a:solidFill>
                <a:cs typeface="B Nazanin" panose="00000400000000000000" pitchFamily="2" charset="-78"/>
              </a:rPr>
              <a:t>نسیبه سادات میرباقر</a:t>
            </a:r>
            <a:endParaRPr lang="en-US" dirty="0">
              <a:solidFill>
                <a:srgbClr val="E5D691"/>
              </a:solidFill>
              <a:cs typeface="B Nazanin" panose="00000400000000000000" pitchFamily="2" charset="-78"/>
            </a:endParaRPr>
          </a:p>
          <a:p>
            <a:pPr marL="0" lvl="0" indent="0" algn="ctr" rtl="0">
              <a:spcBef>
                <a:spcPts val="0"/>
              </a:spcBef>
              <a:spcAft>
                <a:spcPts val="0"/>
              </a:spcAft>
              <a:buNone/>
            </a:pPr>
            <a:endParaRPr dirty="0"/>
          </a:p>
        </p:txBody>
      </p:sp>
      <p:pic>
        <p:nvPicPr>
          <p:cNvPr id="1026" name="Picture 1">
            <a:extLst>
              <a:ext uri="{FF2B5EF4-FFF2-40B4-BE49-F238E27FC236}">
                <a16:creationId xmlns="" xmlns:a16="http://schemas.microsoft.com/office/drawing/2014/main" id="{16D073F6-0B99-4AF1-B0E4-C4B0FFB4C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682" t="34875" r="30264" b="13028"/>
          <a:stretch>
            <a:fillRect/>
          </a:stretch>
        </p:blipFill>
        <p:spPr bwMode="auto">
          <a:xfrm>
            <a:off x="3269173" y="219076"/>
            <a:ext cx="22669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72DB372-AD30-4269-8435-27D808D1BC42}"/>
              </a:ext>
            </a:extLst>
          </p:cNvPr>
          <p:cNvSpPr txBox="1"/>
          <p:nvPr/>
        </p:nvSpPr>
        <p:spPr>
          <a:xfrm>
            <a:off x="1866900" y="514350"/>
            <a:ext cx="5410200" cy="584775"/>
          </a:xfrm>
          <a:prstGeom prst="rect">
            <a:avLst/>
          </a:prstGeom>
          <a:ln>
            <a:solidFill>
              <a:srgbClr val="103B3E"/>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a-IR" sz="3200" dirty="0">
                <a:solidFill>
                  <a:srgbClr val="103B3E"/>
                </a:solidFill>
                <a:cs typeface="B Nazanin" panose="00000400000000000000" pitchFamily="2" charset="-78"/>
              </a:rPr>
              <a:t>فاز سوم : استخراج کراتین از سم گوسفند</a:t>
            </a:r>
            <a:endParaRPr lang="en-US" sz="3200" dirty="0">
              <a:solidFill>
                <a:srgbClr val="103B3E"/>
              </a:solidFill>
              <a:cs typeface="B Nazanin" panose="00000400000000000000" pitchFamily="2" charset="-78"/>
            </a:endParaRPr>
          </a:p>
        </p:txBody>
      </p:sp>
      <p:pic>
        <p:nvPicPr>
          <p:cNvPr id="3" name="Picture 2">
            <a:extLst>
              <a:ext uri="{FF2B5EF4-FFF2-40B4-BE49-F238E27FC236}">
                <a16:creationId xmlns="" xmlns:a16="http://schemas.microsoft.com/office/drawing/2014/main" id="{65BFD37F-B74C-4E0F-BF5C-570FB497DEAB}"/>
              </a:ext>
            </a:extLst>
          </p:cNvPr>
          <p:cNvPicPr>
            <a:picLocks noChangeAspect="1"/>
          </p:cNvPicPr>
          <p:nvPr/>
        </p:nvPicPr>
        <p:blipFill>
          <a:blip r:embed="rId2"/>
          <a:stretch>
            <a:fillRect/>
          </a:stretch>
        </p:blipFill>
        <p:spPr>
          <a:xfrm>
            <a:off x="6467370" y="1428750"/>
            <a:ext cx="2341020" cy="1768596"/>
          </a:xfrm>
          <a:prstGeom prst="rect">
            <a:avLst/>
          </a:prstGeom>
        </p:spPr>
      </p:pic>
      <p:pic>
        <p:nvPicPr>
          <p:cNvPr id="4" name="Picture 3">
            <a:extLst>
              <a:ext uri="{FF2B5EF4-FFF2-40B4-BE49-F238E27FC236}">
                <a16:creationId xmlns="" xmlns:a16="http://schemas.microsoft.com/office/drawing/2014/main" id="{35193093-E482-47C8-ABAA-769D73B1B277}"/>
              </a:ext>
            </a:extLst>
          </p:cNvPr>
          <p:cNvPicPr>
            <a:picLocks noChangeAspect="1"/>
          </p:cNvPicPr>
          <p:nvPr/>
        </p:nvPicPr>
        <p:blipFill>
          <a:blip r:embed="rId3"/>
          <a:stretch>
            <a:fillRect/>
          </a:stretch>
        </p:blipFill>
        <p:spPr>
          <a:xfrm rot="20782159">
            <a:off x="309186" y="1152586"/>
            <a:ext cx="705575" cy="475496"/>
          </a:xfrm>
          <a:prstGeom prst="rect">
            <a:avLst/>
          </a:prstGeom>
        </p:spPr>
      </p:pic>
      <p:pic>
        <p:nvPicPr>
          <p:cNvPr id="5" name="Picture 4">
            <a:extLst>
              <a:ext uri="{FF2B5EF4-FFF2-40B4-BE49-F238E27FC236}">
                <a16:creationId xmlns="" xmlns:a16="http://schemas.microsoft.com/office/drawing/2014/main" id="{7C0AB8E7-113B-47D3-A13A-8D88FC6E9D83}"/>
              </a:ext>
            </a:extLst>
          </p:cNvPr>
          <p:cNvPicPr>
            <a:picLocks noChangeAspect="1"/>
          </p:cNvPicPr>
          <p:nvPr/>
        </p:nvPicPr>
        <p:blipFill>
          <a:blip r:embed="rId4"/>
          <a:stretch>
            <a:fillRect/>
          </a:stretch>
        </p:blipFill>
        <p:spPr>
          <a:xfrm>
            <a:off x="402660" y="1773379"/>
            <a:ext cx="571779" cy="584775"/>
          </a:xfrm>
          <a:prstGeom prst="rect">
            <a:avLst/>
          </a:prstGeom>
        </p:spPr>
      </p:pic>
      <p:pic>
        <p:nvPicPr>
          <p:cNvPr id="6" name="Picture 5">
            <a:extLst>
              <a:ext uri="{FF2B5EF4-FFF2-40B4-BE49-F238E27FC236}">
                <a16:creationId xmlns="" xmlns:a16="http://schemas.microsoft.com/office/drawing/2014/main" id="{1D06C1A2-B385-4305-ACCD-C4B7DE22E34F}"/>
              </a:ext>
            </a:extLst>
          </p:cNvPr>
          <p:cNvPicPr>
            <a:picLocks noChangeAspect="1"/>
          </p:cNvPicPr>
          <p:nvPr/>
        </p:nvPicPr>
        <p:blipFill>
          <a:blip r:embed="rId5"/>
          <a:stretch>
            <a:fillRect/>
          </a:stretch>
        </p:blipFill>
        <p:spPr>
          <a:xfrm rot="20521899">
            <a:off x="1151249" y="783575"/>
            <a:ext cx="571779" cy="800493"/>
          </a:xfrm>
          <a:prstGeom prst="rect">
            <a:avLst/>
          </a:prstGeom>
        </p:spPr>
      </p:pic>
      <p:pic>
        <p:nvPicPr>
          <p:cNvPr id="7" name="Picture 6">
            <a:extLst>
              <a:ext uri="{FF2B5EF4-FFF2-40B4-BE49-F238E27FC236}">
                <a16:creationId xmlns="" xmlns:a16="http://schemas.microsoft.com/office/drawing/2014/main" id="{34149D37-8F63-4A66-8259-E14589DE4D66}"/>
              </a:ext>
            </a:extLst>
          </p:cNvPr>
          <p:cNvPicPr>
            <a:picLocks noChangeAspect="1"/>
          </p:cNvPicPr>
          <p:nvPr/>
        </p:nvPicPr>
        <p:blipFill>
          <a:blip r:embed="rId6"/>
          <a:stretch>
            <a:fillRect/>
          </a:stretch>
        </p:blipFill>
        <p:spPr>
          <a:xfrm>
            <a:off x="1065109" y="1513752"/>
            <a:ext cx="554787" cy="584775"/>
          </a:xfrm>
          <a:prstGeom prst="rect">
            <a:avLst/>
          </a:prstGeom>
        </p:spPr>
      </p:pic>
      <p:sp>
        <p:nvSpPr>
          <p:cNvPr id="8" name="TextBox 7">
            <a:extLst>
              <a:ext uri="{FF2B5EF4-FFF2-40B4-BE49-F238E27FC236}">
                <a16:creationId xmlns="" xmlns:a16="http://schemas.microsoft.com/office/drawing/2014/main" id="{1411D700-3E8E-4EE5-B34D-B8F8A4F81235}"/>
              </a:ext>
            </a:extLst>
          </p:cNvPr>
          <p:cNvSpPr txBox="1"/>
          <p:nvPr/>
        </p:nvSpPr>
        <p:spPr>
          <a:xfrm>
            <a:off x="6451421" y="3326916"/>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محلول اسید استیک و سم</a:t>
            </a:r>
            <a:endParaRPr lang="en-US" sz="2000" dirty="0">
              <a:solidFill>
                <a:schemeClr val="bg1"/>
              </a:solidFill>
              <a:cs typeface="B Nazanin" panose="00000400000000000000" pitchFamily="2" charset="-78"/>
            </a:endParaRPr>
          </a:p>
        </p:txBody>
      </p:sp>
      <p:pic>
        <p:nvPicPr>
          <p:cNvPr id="9" name="Picture 8">
            <a:extLst>
              <a:ext uri="{FF2B5EF4-FFF2-40B4-BE49-F238E27FC236}">
                <a16:creationId xmlns="" xmlns:a16="http://schemas.microsoft.com/office/drawing/2014/main" id="{29B37894-729E-4A04-91F0-1A5F5F1515BB}"/>
              </a:ext>
            </a:extLst>
          </p:cNvPr>
          <p:cNvPicPr>
            <a:picLocks noChangeAspect="1"/>
          </p:cNvPicPr>
          <p:nvPr/>
        </p:nvPicPr>
        <p:blipFill>
          <a:blip r:embed="rId7"/>
          <a:stretch>
            <a:fillRect/>
          </a:stretch>
        </p:blipFill>
        <p:spPr>
          <a:xfrm>
            <a:off x="3314929" y="1898070"/>
            <a:ext cx="2514141" cy="1768597"/>
          </a:xfrm>
          <a:prstGeom prst="rect">
            <a:avLst/>
          </a:prstGeom>
        </p:spPr>
      </p:pic>
      <p:sp>
        <p:nvSpPr>
          <p:cNvPr id="10" name="TextBox 9">
            <a:extLst>
              <a:ext uri="{FF2B5EF4-FFF2-40B4-BE49-F238E27FC236}">
                <a16:creationId xmlns="" xmlns:a16="http://schemas.microsoft.com/office/drawing/2014/main" id="{BED3DB32-0D27-44B0-9503-B81C70ABE22D}"/>
              </a:ext>
            </a:extLst>
          </p:cNvPr>
          <p:cNvSpPr txBox="1"/>
          <p:nvPr/>
        </p:nvSpPr>
        <p:spPr>
          <a:xfrm>
            <a:off x="3219564" y="3727026"/>
            <a:ext cx="270487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قرار دادن محلول در سانتریفیوژ</a:t>
            </a:r>
            <a:endParaRPr lang="en-US" sz="2000" dirty="0">
              <a:solidFill>
                <a:schemeClr val="bg1"/>
              </a:solidFill>
              <a:cs typeface="B Nazanin" panose="00000400000000000000" pitchFamily="2" charset="-78"/>
            </a:endParaRPr>
          </a:p>
        </p:txBody>
      </p:sp>
      <p:pic>
        <p:nvPicPr>
          <p:cNvPr id="11" name="Picture 10">
            <a:extLst>
              <a:ext uri="{FF2B5EF4-FFF2-40B4-BE49-F238E27FC236}">
                <a16:creationId xmlns="" xmlns:a16="http://schemas.microsoft.com/office/drawing/2014/main" id="{D5B239FD-C885-494B-8766-C88615E18D27}"/>
              </a:ext>
            </a:extLst>
          </p:cNvPr>
          <p:cNvPicPr>
            <a:picLocks noChangeAspect="1"/>
          </p:cNvPicPr>
          <p:nvPr/>
        </p:nvPicPr>
        <p:blipFill>
          <a:blip r:embed="rId8"/>
          <a:stretch>
            <a:fillRect/>
          </a:stretch>
        </p:blipFill>
        <p:spPr>
          <a:xfrm>
            <a:off x="358570" y="2697118"/>
            <a:ext cx="2514140" cy="1770287"/>
          </a:xfrm>
          <a:prstGeom prst="rect">
            <a:avLst/>
          </a:prstGeom>
        </p:spPr>
      </p:pic>
      <p:sp>
        <p:nvSpPr>
          <p:cNvPr id="12" name="TextBox 11">
            <a:extLst>
              <a:ext uri="{FF2B5EF4-FFF2-40B4-BE49-F238E27FC236}">
                <a16:creationId xmlns="" xmlns:a16="http://schemas.microsoft.com/office/drawing/2014/main" id="{DEB5A018-C6F9-4A23-81D9-6E8C0F09F579}"/>
              </a:ext>
            </a:extLst>
          </p:cNvPr>
          <p:cNvSpPr txBox="1"/>
          <p:nvPr/>
        </p:nvSpPr>
        <p:spPr>
          <a:xfrm>
            <a:off x="263205" y="4524235"/>
            <a:ext cx="270487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فاز جامد محلول</a:t>
            </a:r>
            <a:endParaRPr lang="en-US" sz="20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517231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D176B78-0666-4636-9F3D-C9D6F2B8EC36}"/>
              </a:ext>
            </a:extLst>
          </p:cNvPr>
          <p:cNvPicPr>
            <a:picLocks noChangeAspect="1"/>
          </p:cNvPicPr>
          <p:nvPr/>
        </p:nvPicPr>
        <p:blipFill>
          <a:blip r:embed="rId2"/>
          <a:stretch>
            <a:fillRect/>
          </a:stretch>
        </p:blipFill>
        <p:spPr>
          <a:xfrm rot="10800000">
            <a:off x="1371600" y="319864"/>
            <a:ext cx="4566300" cy="1219306"/>
          </a:xfrm>
          <a:prstGeom prst="rect">
            <a:avLst/>
          </a:prstGeom>
        </p:spPr>
      </p:pic>
      <p:pic>
        <p:nvPicPr>
          <p:cNvPr id="3" name="Picture 2">
            <a:extLst>
              <a:ext uri="{FF2B5EF4-FFF2-40B4-BE49-F238E27FC236}">
                <a16:creationId xmlns="" xmlns:a16="http://schemas.microsoft.com/office/drawing/2014/main" id="{EEA56075-7766-491B-A846-08AE4507F2BC}"/>
              </a:ext>
            </a:extLst>
          </p:cNvPr>
          <p:cNvPicPr>
            <a:picLocks noChangeAspect="1"/>
          </p:cNvPicPr>
          <p:nvPr/>
        </p:nvPicPr>
        <p:blipFill>
          <a:blip r:embed="rId3"/>
          <a:stretch>
            <a:fillRect/>
          </a:stretch>
        </p:blipFill>
        <p:spPr>
          <a:xfrm>
            <a:off x="228600" y="319864"/>
            <a:ext cx="1219306" cy="1219306"/>
          </a:xfrm>
          <a:prstGeom prst="rect">
            <a:avLst/>
          </a:prstGeom>
        </p:spPr>
      </p:pic>
      <p:sp>
        <p:nvSpPr>
          <p:cNvPr id="4" name="TextBox 3">
            <a:extLst>
              <a:ext uri="{FF2B5EF4-FFF2-40B4-BE49-F238E27FC236}">
                <a16:creationId xmlns="" xmlns:a16="http://schemas.microsoft.com/office/drawing/2014/main" id="{7CC8F1B3-FC81-4E81-A622-0542ABD279EC}"/>
              </a:ext>
            </a:extLst>
          </p:cNvPr>
          <p:cNvSpPr txBox="1"/>
          <p:nvPr/>
        </p:nvSpPr>
        <p:spPr>
          <a:xfrm>
            <a:off x="1905000" y="514018"/>
            <a:ext cx="3804062" cy="830997"/>
          </a:xfrm>
          <a:prstGeom prst="rect">
            <a:avLst/>
          </a:prstGeom>
          <a:noFill/>
        </p:spPr>
        <p:txBody>
          <a:bodyPr wrap="square" rtlCol="0">
            <a:spAutoFit/>
          </a:bodyPr>
          <a:lstStyle/>
          <a:p>
            <a:pPr algn="ctr" rtl="1"/>
            <a:r>
              <a:rPr lang="fa-IR" sz="2400" dirty="0">
                <a:solidFill>
                  <a:srgbClr val="EA9999"/>
                </a:solidFill>
                <a:cs typeface="B Nazanin" panose="00000400000000000000" pitchFamily="2" charset="-78"/>
              </a:rPr>
              <a:t>فاز چهارم</a:t>
            </a:r>
            <a:r>
              <a:rPr lang="en-US" sz="2400" dirty="0">
                <a:solidFill>
                  <a:srgbClr val="EA9999"/>
                </a:solidFill>
                <a:cs typeface="B Nazanin" panose="00000400000000000000" pitchFamily="2" charset="-78"/>
              </a:rPr>
              <a:t> </a:t>
            </a:r>
            <a:r>
              <a:rPr lang="fa-IR" sz="2400" dirty="0">
                <a:solidFill>
                  <a:srgbClr val="EA9999"/>
                </a:solidFill>
                <a:cs typeface="B Nazanin" panose="00000400000000000000" pitchFamily="2" charset="-78"/>
              </a:rPr>
              <a:t>: تایید استخراج کراتین</a:t>
            </a:r>
          </a:p>
          <a:p>
            <a:pPr algn="ctr" rtl="1"/>
            <a:r>
              <a:rPr lang="fa-IR" sz="2400" dirty="0">
                <a:solidFill>
                  <a:srgbClr val="EA9999"/>
                </a:solidFill>
                <a:cs typeface="B Nazanin" panose="00000400000000000000" pitchFamily="2" charset="-78"/>
              </a:rPr>
              <a:t> با استفاده از </a:t>
            </a:r>
            <a:r>
              <a:rPr lang="en-US" sz="2400" dirty="0">
                <a:solidFill>
                  <a:srgbClr val="EA9999"/>
                </a:solidFill>
                <a:cs typeface="B Nazanin" panose="00000400000000000000" pitchFamily="2" charset="-78"/>
              </a:rPr>
              <a:t>sdspage</a:t>
            </a:r>
          </a:p>
        </p:txBody>
      </p:sp>
      <p:pic>
        <p:nvPicPr>
          <p:cNvPr id="5" name="Picture 4">
            <a:extLst>
              <a:ext uri="{FF2B5EF4-FFF2-40B4-BE49-F238E27FC236}">
                <a16:creationId xmlns="" xmlns:a16="http://schemas.microsoft.com/office/drawing/2014/main" id="{153413C3-3CB9-48AB-B3E2-7C267A52130B}"/>
              </a:ext>
            </a:extLst>
          </p:cNvPr>
          <p:cNvPicPr>
            <a:picLocks noChangeAspect="1"/>
          </p:cNvPicPr>
          <p:nvPr/>
        </p:nvPicPr>
        <p:blipFill>
          <a:blip r:embed="rId4"/>
          <a:stretch>
            <a:fillRect/>
          </a:stretch>
        </p:blipFill>
        <p:spPr>
          <a:xfrm>
            <a:off x="6976199" y="319863"/>
            <a:ext cx="1994581" cy="1734307"/>
          </a:xfrm>
          <a:prstGeom prst="rect">
            <a:avLst/>
          </a:prstGeom>
        </p:spPr>
      </p:pic>
      <p:sp>
        <p:nvSpPr>
          <p:cNvPr id="6" name="TextBox 5">
            <a:extLst>
              <a:ext uri="{FF2B5EF4-FFF2-40B4-BE49-F238E27FC236}">
                <a16:creationId xmlns="" xmlns:a16="http://schemas.microsoft.com/office/drawing/2014/main" id="{DAA2955B-9669-4243-A3D9-869CAED1C894}"/>
              </a:ext>
            </a:extLst>
          </p:cNvPr>
          <p:cNvSpPr txBox="1"/>
          <p:nvPr/>
        </p:nvSpPr>
        <p:spPr>
          <a:xfrm>
            <a:off x="6756459" y="2099129"/>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تهیه ژل بالا و پایین</a:t>
            </a:r>
            <a:endParaRPr lang="en-US" sz="2000" dirty="0">
              <a:solidFill>
                <a:schemeClr val="bg1"/>
              </a:solidFill>
              <a:cs typeface="B Nazanin" panose="00000400000000000000" pitchFamily="2" charset="-78"/>
            </a:endParaRPr>
          </a:p>
        </p:txBody>
      </p:sp>
      <p:pic>
        <p:nvPicPr>
          <p:cNvPr id="19" name="Picture 18">
            <a:extLst>
              <a:ext uri="{FF2B5EF4-FFF2-40B4-BE49-F238E27FC236}">
                <a16:creationId xmlns="" xmlns:a16="http://schemas.microsoft.com/office/drawing/2014/main" id="{CEB91BF1-4942-409D-9D79-5BB8ADC8AD07}"/>
              </a:ext>
            </a:extLst>
          </p:cNvPr>
          <p:cNvPicPr>
            <a:picLocks noChangeAspect="1"/>
          </p:cNvPicPr>
          <p:nvPr/>
        </p:nvPicPr>
        <p:blipFill>
          <a:blip r:embed="rId5"/>
          <a:stretch>
            <a:fillRect/>
          </a:stretch>
        </p:blipFill>
        <p:spPr>
          <a:xfrm>
            <a:off x="4615141" y="2683779"/>
            <a:ext cx="4352260" cy="1825206"/>
          </a:xfrm>
          <a:prstGeom prst="rect">
            <a:avLst/>
          </a:prstGeom>
        </p:spPr>
      </p:pic>
      <p:sp>
        <p:nvSpPr>
          <p:cNvPr id="22" name="TextBox 21">
            <a:extLst>
              <a:ext uri="{FF2B5EF4-FFF2-40B4-BE49-F238E27FC236}">
                <a16:creationId xmlns="" xmlns:a16="http://schemas.microsoft.com/office/drawing/2014/main" id="{8B0D9939-FE7F-4E31-8E3E-C961D27BEAEB}"/>
              </a:ext>
            </a:extLst>
          </p:cNvPr>
          <p:cNvSpPr txBox="1"/>
          <p:nvPr/>
        </p:nvSpPr>
        <p:spPr>
          <a:xfrm>
            <a:off x="6802980" y="4450098"/>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آماده کردن دستگاه</a:t>
            </a:r>
            <a:endParaRPr lang="en-US" sz="2000" dirty="0">
              <a:solidFill>
                <a:schemeClr val="bg1"/>
              </a:solidFill>
              <a:cs typeface="B Nazanin" panose="00000400000000000000" pitchFamily="2" charset="-78"/>
            </a:endParaRPr>
          </a:p>
        </p:txBody>
      </p:sp>
      <p:pic>
        <p:nvPicPr>
          <p:cNvPr id="23" name="Picture 22">
            <a:extLst>
              <a:ext uri="{FF2B5EF4-FFF2-40B4-BE49-F238E27FC236}">
                <a16:creationId xmlns="" xmlns:a16="http://schemas.microsoft.com/office/drawing/2014/main" id="{A6BE96F3-60A7-4D02-92A4-7A4A488CF116}"/>
              </a:ext>
            </a:extLst>
          </p:cNvPr>
          <p:cNvPicPr>
            <a:picLocks noChangeAspect="1"/>
          </p:cNvPicPr>
          <p:nvPr/>
        </p:nvPicPr>
        <p:blipFill>
          <a:blip r:embed="rId6"/>
          <a:stretch>
            <a:fillRect/>
          </a:stretch>
        </p:blipFill>
        <p:spPr>
          <a:xfrm>
            <a:off x="1752600" y="1708064"/>
            <a:ext cx="4713178" cy="1825206"/>
          </a:xfrm>
          <a:prstGeom prst="rect">
            <a:avLst/>
          </a:prstGeom>
        </p:spPr>
      </p:pic>
      <p:sp>
        <p:nvSpPr>
          <p:cNvPr id="24" name="TextBox 23">
            <a:extLst>
              <a:ext uri="{FF2B5EF4-FFF2-40B4-BE49-F238E27FC236}">
                <a16:creationId xmlns="" xmlns:a16="http://schemas.microsoft.com/office/drawing/2014/main" id="{A434BB34-E3E2-467D-8D67-5D3CB3FED08B}"/>
              </a:ext>
            </a:extLst>
          </p:cNvPr>
          <p:cNvSpPr txBox="1"/>
          <p:nvPr/>
        </p:nvSpPr>
        <p:spPr>
          <a:xfrm>
            <a:off x="4217088" y="3462999"/>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ران کردن ژل</a:t>
            </a:r>
            <a:endParaRPr lang="en-US" sz="2000" dirty="0">
              <a:solidFill>
                <a:schemeClr val="bg1"/>
              </a:solidFill>
              <a:cs typeface="B Nazanin" panose="00000400000000000000" pitchFamily="2" charset="-78"/>
            </a:endParaRPr>
          </a:p>
        </p:txBody>
      </p:sp>
      <p:pic>
        <p:nvPicPr>
          <p:cNvPr id="25" name="Picture 24">
            <a:extLst>
              <a:ext uri="{FF2B5EF4-FFF2-40B4-BE49-F238E27FC236}">
                <a16:creationId xmlns="" xmlns:a16="http://schemas.microsoft.com/office/drawing/2014/main" id="{05FD2B5A-0475-487E-BC9F-38BCB957ACC2}"/>
              </a:ext>
            </a:extLst>
          </p:cNvPr>
          <p:cNvPicPr>
            <a:picLocks noChangeAspect="1"/>
          </p:cNvPicPr>
          <p:nvPr/>
        </p:nvPicPr>
        <p:blipFill>
          <a:blip r:embed="rId7"/>
          <a:stretch>
            <a:fillRect/>
          </a:stretch>
        </p:blipFill>
        <p:spPr>
          <a:xfrm>
            <a:off x="219740" y="2499239"/>
            <a:ext cx="4096568" cy="1685584"/>
          </a:xfrm>
          <a:prstGeom prst="rect">
            <a:avLst/>
          </a:prstGeom>
        </p:spPr>
      </p:pic>
      <p:sp>
        <p:nvSpPr>
          <p:cNvPr id="26" name="TextBox 25">
            <a:extLst>
              <a:ext uri="{FF2B5EF4-FFF2-40B4-BE49-F238E27FC236}">
                <a16:creationId xmlns="" xmlns:a16="http://schemas.microsoft.com/office/drawing/2014/main" id="{8E75C700-AAFF-4C0B-B349-EB77E3F63A00}"/>
              </a:ext>
            </a:extLst>
          </p:cNvPr>
          <p:cNvSpPr txBox="1"/>
          <p:nvPr/>
        </p:nvSpPr>
        <p:spPr>
          <a:xfrm>
            <a:off x="2167573" y="4051478"/>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رنگ بری و رنگ زدایی</a:t>
            </a:r>
          </a:p>
        </p:txBody>
      </p:sp>
      <p:pic>
        <p:nvPicPr>
          <p:cNvPr id="27" name="Picture 26">
            <a:extLst>
              <a:ext uri="{FF2B5EF4-FFF2-40B4-BE49-F238E27FC236}">
                <a16:creationId xmlns="" xmlns:a16="http://schemas.microsoft.com/office/drawing/2014/main" id="{712D5AEA-54C4-4FD8-8319-4A5F5EBFE3D7}"/>
              </a:ext>
            </a:extLst>
          </p:cNvPr>
          <p:cNvPicPr>
            <a:picLocks noChangeAspect="1"/>
          </p:cNvPicPr>
          <p:nvPr/>
        </p:nvPicPr>
        <p:blipFill>
          <a:blip r:embed="rId8"/>
          <a:stretch>
            <a:fillRect/>
          </a:stretch>
        </p:blipFill>
        <p:spPr>
          <a:xfrm>
            <a:off x="-1762361" y="1708063"/>
            <a:ext cx="3929934" cy="1754936"/>
          </a:xfrm>
          <a:prstGeom prst="rect">
            <a:avLst/>
          </a:prstGeom>
        </p:spPr>
      </p:pic>
      <p:sp>
        <p:nvSpPr>
          <p:cNvPr id="28" name="TextBox 27">
            <a:extLst>
              <a:ext uri="{FF2B5EF4-FFF2-40B4-BE49-F238E27FC236}">
                <a16:creationId xmlns="" xmlns:a16="http://schemas.microsoft.com/office/drawing/2014/main" id="{9DC16FCB-E701-4C4B-B0DA-72809615F640}"/>
              </a:ext>
            </a:extLst>
          </p:cNvPr>
          <p:cNvSpPr txBox="1"/>
          <p:nvPr/>
        </p:nvSpPr>
        <p:spPr>
          <a:xfrm>
            <a:off x="-7861" y="3396327"/>
            <a:ext cx="2341020" cy="400110"/>
          </a:xfrm>
          <a:prstGeom prst="rect">
            <a:avLst/>
          </a:prstGeom>
          <a:noFill/>
        </p:spPr>
        <p:txBody>
          <a:bodyPr wrap="square" rtlCol="0">
            <a:spAutoFit/>
          </a:bodyPr>
          <a:lstStyle/>
          <a:p>
            <a:pPr algn="ctr"/>
            <a:r>
              <a:rPr lang="fa-IR" sz="2000" dirty="0">
                <a:solidFill>
                  <a:schemeClr val="bg1"/>
                </a:solidFill>
                <a:cs typeface="B Nazanin" panose="00000400000000000000" pitchFamily="2" charset="-78"/>
              </a:rPr>
              <a:t>تایید استخراج کراتین</a:t>
            </a:r>
          </a:p>
        </p:txBody>
      </p:sp>
    </p:spTree>
    <p:extLst>
      <p:ext uri="{BB962C8B-B14F-4D97-AF65-F5344CB8AC3E}">
        <p14:creationId xmlns:p14="http://schemas.microsoft.com/office/powerpoint/2010/main" val="3330660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8B286CE-5A63-4277-9153-786CFE350C97}"/>
              </a:ext>
            </a:extLst>
          </p:cNvPr>
          <p:cNvPicPr>
            <a:picLocks noChangeAspect="1"/>
          </p:cNvPicPr>
          <p:nvPr/>
        </p:nvPicPr>
        <p:blipFill>
          <a:blip r:embed="rId2"/>
          <a:stretch>
            <a:fillRect/>
          </a:stretch>
        </p:blipFill>
        <p:spPr>
          <a:xfrm>
            <a:off x="7923028" y="311709"/>
            <a:ext cx="1219200" cy="1219200"/>
          </a:xfrm>
          <a:prstGeom prst="rect">
            <a:avLst/>
          </a:prstGeom>
        </p:spPr>
      </p:pic>
      <p:pic>
        <p:nvPicPr>
          <p:cNvPr id="4" name="Picture 3">
            <a:extLst>
              <a:ext uri="{FF2B5EF4-FFF2-40B4-BE49-F238E27FC236}">
                <a16:creationId xmlns="" xmlns:a16="http://schemas.microsoft.com/office/drawing/2014/main" id="{C87337C6-F492-4B42-B944-7650E3037FB2}"/>
              </a:ext>
            </a:extLst>
          </p:cNvPr>
          <p:cNvPicPr>
            <a:picLocks noChangeAspect="1"/>
          </p:cNvPicPr>
          <p:nvPr/>
        </p:nvPicPr>
        <p:blipFill>
          <a:blip r:embed="rId3"/>
          <a:stretch>
            <a:fillRect/>
          </a:stretch>
        </p:blipFill>
        <p:spPr>
          <a:xfrm rot="10800000">
            <a:off x="3352799" y="340739"/>
            <a:ext cx="4719823" cy="1219198"/>
          </a:xfrm>
          <a:prstGeom prst="rect">
            <a:avLst/>
          </a:prstGeom>
        </p:spPr>
      </p:pic>
      <p:sp>
        <p:nvSpPr>
          <p:cNvPr id="5" name="TextBox 4">
            <a:extLst>
              <a:ext uri="{FF2B5EF4-FFF2-40B4-BE49-F238E27FC236}">
                <a16:creationId xmlns="" xmlns:a16="http://schemas.microsoft.com/office/drawing/2014/main" id="{102A3413-822B-4D7B-8B00-4B6AB0F8018E}"/>
              </a:ext>
            </a:extLst>
          </p:cNvPr>
          <p:cNvSpPr txBox="1"/>
          <p:nvPr/>
        </p:nvSpPr>
        <p:spPr>
          <a:xfrm>
            <a:off x="3377608" y="690476"/>
            <a:ext cx="3804062" cy="461665"/>
          </a:xfrm>
          <a:prstGeom prst="rect">
            <a:avLst/>
          </a:prstGeom>
          <a:noFill/>
        </p:spPr>
        <p:txBody>
          <a:bodyPr wrap="square" rtlCol="0">
            <a:spAutoFit/>
          </a:bodyPr>
          <a:lstStyle/>
          <a:p>
            <a:pPr algn="r"/>
            <a:r>
              <a:rPr lang="fa-IR" sz="2400" dirty="0">
                <a:solidFill>
                  <a:srgbClr val="EA9999"/>
                </a:solidFill>
                <a:cs typeface="B Nazanin" panose="00000400000000000000" pitchFamily="2" charset="-78"/>
              </a:rPr>
              <a:t>فاز پنجم : تهیه محلول پایه ریسندگی</a:t>
            </a:r>
            <a:endParaRPr lang="en-US" sz="2400" dirty="0">
              <a:solidFill>
                <a:srgbClr val="EA9999"/>
              </a:solidFill>
              <a:cs typeface="B Nazanin" panose="00000400000000000000" pitchFamily="2" charset="-78"/>
            </a:endParaRPr>
          </a:p>
        </p:txBody>
      </p:sp>
      <p:pic>
        <p:nvPicPr>
          <p:cNvPr id="6" name="Picture 5">
            <a:extLst>
              <a:ext uri="{FF2B5EF4-FFF2-40B4-BE49-F238E27FC236}">
                <a16:creationId xmlns="" xmlns:a16="http://schemas.microsoft.com/office/drawing/2014/main" id="{6EC4AEF3-1C02-4D9C-9CB4-1593C569439B}"/>
              </a:ext>
            </a:extLst>
          </p:cNvPr>
          <p:cNvPicPr>
            <a:picLocks noChangeAspect="1"/>
          </p:cNvPicPr>
          <p:nvPr/>
        </p:nvPicPr>
        <p:blipFill>
          <a:blip r:embed="rId4"/>
          <a:stretch>
            <a:fillRect/>
          </a:stretch>
        </p:blipFill>
        <p:spPr>
          <a:xfrm>
            <a:off x="7277616" y="2419350"/>
            <a:ext cx="1290823" cy="1773812"/>
          </a:xfrm>
          <a:prstGeom prst="rect">
            <a:avLst/>
          </a:prstGeom>
          <a:ln>
            <a:solidFill>
              <a:schemeClr val="bg1"/>
            </a:solidFill>
          </a:ln>
        </p:spPr>
      </p:pic>
      <p:sp>
        <p:nvSpPr>
          <p:cNvPr id="7" name="TextBox 6">
            <a:extLst>
              <a:ext uri="{FF2B5EF4-FFF2-40B4-BE49-F238E27FC236}">
                <a16:creationId xmlns="" xmlns:a16="http://schemas.microsoft.com/office/drawing/2014/main" id="{0E723A3C-3C93-458F-B6CD-B61541D33BCC}"/>
              </a:ext>
            </a:extLst>
          </p:cNvPr>
          <p:cNvSpPr txBox="1"/>
          <p:nvPr/>
        </p:nvSpPr>
        <p:spPr>
          <a:xfrm>
            <a:off x="7158058" y="4298160"/>
            <a:ext cx="1529938" cy="584775"/>
          </a:xfrm>
          <a:prstGeom prst="rect">
            <a:avLst/>
          </a:prstGeom>
          <a:noFill/>
        </p:spPr>
        <p:txBody>
          <a:bodyPr wrap="square" rtlCol="0">
            <a:spAutoFit/>
          </a:bodyPr>
          <a:lstStyle/>
          <a:p>
            <a:pPr algn="ctr"/>
            <a:r>
              <a:rPr lang="fa-IR" sz="1600" dirty="0">
                <a:solidFill>
                  <a:schemeClr val="bg1"/>
                </a:solidFill>
                <a:cs typeface="B Nazanin" panose="00000400000000000000" pitchFamily="2" charset="-78"/>
              </a:rPr>
              <a:t>پلی وینیل الکل در آب مقطر</a:t>
            </a:r>
            <a:endParaRPr lang="en-US" sz="1600" dirty="0">
              <a:solidFill>
                <a:schemeClr val="bg1"/>
              </a:solidFill>
              <a:cs typeface="B Nazanin" panose="00000400000000000000" pitchFamily="2" charset="-78"/>
            </a:endParaRPr>
          </a:p>
        </p:txBody>
      </p:sp>
      <p:pic>
        <p:nvPicPr>
          <p:cNvPr id="8" name="Picture 7">
            <a:extLst>
              <a:ext uri="{FF2B5EF4-FFF2-40B4-BE49-F238E27FC236}">
                <a16:creationId xmlns="" xmlns:a16="http://schemas.microsoft.com/office/drawing/2014/main" id="{4F6D410D-2370-4589-9E0F-BC68DF40D65E}"/>
              </a:ext>
            </a:extLst>
          </p:cNvPr>
          <p:cNvPicPr>
            <a:picLocks noChangeAspect="1"/>
          </p:cNvPicPr>
          <p:nvPr/>
        </p:nvPicPr>
        <p:blipFill rotWithShape="1">
          <a:blip r:embed="rId5"/>
          <a:srcRect t="6600" b="4160"/>
          <a:stretch/>
        </p:blipFill>
        <p:spPr>
          <a:xfrm>
            <a:off x="5200394" y="2419350"/>
            <a:ext cx="1334015" cy="1773812"/>
          </a:xfrm>
          <a:prstGeom prst="rect">
            <a:avLst/>
          </a:prstGeom>
          <a:ln>
            <a:solidFill>
              <a:schemeClr val="bg1"/>
            </a:solidFill>
          </a:ln>
        </p:spPr>
      </p:pic>
      <p:pic>
        <p:nvPicPr>
          <p:cNvPr id="10" name="Picture 9">
            <a:extLst>
              <a:ext uri="{FF2B5EF4-FFF2-40B4-BE49-F238E27FC236}">
                <a16:creationId xmlns="" xmlns:a16="http://schemas.microsoft.com/office/drawing/2014/main" id="{8D08E712-2FDE-4410-9609-81D126746FB9}"/>
              </a:ext>
            </a:extLst>
          </p:cNvPr>
          <p:cNvPicPr>
            <a:picLocks noChangeAspect="1"/>
          </p:cNvPicPr>
          <p:nvPr/>
        </p:nvPicPr>
        <p:blipFill>
          <a:blip r:embed="rId6"/>
          <a:stretch>
            <a:fillRect/>
          </a:stretch>
        </p:blipFill>
        <p:spPr>
          <a:xfrm>
            <a:off x="3123171" y="2419350"/>
            <a:ext cx="1334016" cy="1773812"/>
          </a:xfrm>
          <a:prstGeom prst="rect">
            <a:avLst/>
          </a:prstGeom>
          <a:ln>
            <a:solidFill>
              <a:schemeClr val="bg1"/>
            </a:solidFill>
          </a:ln>
        </p:spPr>
      </p:pic>
      <p:sp>
        <p:nvSpPr>
          <p:cNvPr id="11" name="TextBox 10">
            <a:extLst>
              <a:ext uri="{FF2B5EF4-FFF2-40B4-BE49-F238E27FC236}">
                <a16:creationId xmlns="" xmlns:a16="http://schemas.microsoft.com/office/drawing/2014/main" id="{0C3F4036-3870-4720-9267-5B9174B96DCC}"/>
              </a:ext>
            </a:extLst>
          </p:cNvPr>
          <p:cNvSpPr txBox="1"/>
          <p:nvPr/>
        </p:nvSpPr>
        <p:spPr>
          <a:xfrm>
            <a:off x="3042062" y="4298160"/>
            <a:ext cx="1529938" cy="584775"/>
          </a:xfrm>
          <a:prstGeom prst="rect">
            <a:avLst/>
          </a:prstGeom>
          <a:noFill/>
        </p:spPr>
        <p:txBody>
          <a:bodyPr wrap="square" rtlCol="0">
            <a:spAutoFit/>
          </a:bodyPr>
          <a:lstStyle/>
          <a:p>
            <a:pPr algn="ctr"/>
            <a:r>
              <a:rPr lang="fa-IR" sz="1600" dirty="0">
                <a:solidFill>
                  <a:schemeClr val="bg1"/>
                </a:solidFill>
                <a:cs typeface="B Nazanin" panose="00000400000000000000" pitchFamily="2" charset="-78"/>
              </a:rPr>
              <a:t>قرار دادن پلی وینیل الکل در بن ماری</a:t>
            </a:r>
            <a:endParaRPr lang="en-US" sz="1600" dirty="0">
              <a:solidFill>
                <a:schemeClr val="bg1"/>
              </a:solidFill>
              <a:cs typeface="B Nazanin" panose="00000400000000000000" pitchFamily="2" charset="-78"/>
            </a:endParaRPr>
          </a:p>
        </p:txBody>
      </p:sp>
      <p:pic>
        <p:nvPicPr>
          <p:cNvPr id="12" name="Picture 11">
            <a:extLst>
              <a:ext uri="{FF2B5EF4-FFF2-40B4-BE49-F238E27FC236}">
                <a16:creationId xmlns="" xmlns:a16="http://schemas.microsoft.com/office/drawing/2014/main" id="{C60910E9-1CEB-433E-A419-6222F94DE9D0}"/>
              </a:ext>
            </a:extLst>
          </p:cNvPr>
          <p:cNvPicPr>
            <a:picLocks noChangeAspect="1"/>
          </p:cNvPicPr>
          <p:nvPr/>
        </p:nvPicPr>
        <p:blipFill>
          <a:blip r:embed="rId7"/>
          <a:stretch>
            <a:fillRect/>
          </a:stretch>
        </p:blipFill>
        <p:spPr>
          <a:xfrm>
            <a:off x="896674" y="2419350"/>
            <a:ext cx="1334015" cy="1773812"/>
          </a:xfrm>
          <a:prstGeom prst="rect">
            <a:avLst/>
          </a:prstGeom>
          <a:ln>
            <a:solidFill>
              <a:schemeClr val="bg1"/>
            </a:solidFill>
          </a:ln>
        </p:spPr>
      </p:pic>
      <p:sp>
        <p:nvSpPr>
          <p:cNvPr id="16" name="TextBox 15">
            <a:extLst>
              <a:ext uri="{FF2B5EF4-FFF2-40B4-BE49-F238E27FC236}">
                <a16:creationId xmlns="" xmlns:a16="http://schemas.microsoft.com/office/drawing/2014/main" id="{D8B71948-796E-45A4-A99A-1FCBE7165DEF}"/>
              </a:ext>
            </a:extLst>
          </p:cNvPr>
          <p:cNvSpPr txBox="1"/>
          <p:nvPr/>
        </p:nvSpPr>
        <p:spPr>
          <a:xfrm>
            <a:off x="540875" y="4311399"/>
            <a:ext cx="2045612" cy="338554"/>
          </a:xfrm>
          <a:prstGeom prst="rect">
            <a:avLst/>
          </a:prstGeom>
          <a:noFill/>
        </p:spPr>
        <p:txBody>
          <a:bodyPr wrap="square" rtlCol="0">
            <a:spAutoFit/>
          </a:bodyPr>
          <a:lstStyle/>
          <a:p>
            <a:pPr algn="ctr"/>
            <a:r>
              <a:rPr lang="fa-IR" sz="1600" dirty="0">
                <a:solidFill>
                  <a:schemeClr val="bg1"/>
                </a:solidFill>
                <a:cs typeface="B Nazanin" panose="00000400000000000000" pitchFamily="2" charset="-78"/>
              </a:rPr>
              <a:t>مایع الکتروریسی تهیه شده</a:t>
            </a:r>
            <a:endParaRPr lang="en-US" sz="1600" dirty="0">
              <a:solidFill>
                <a:schemeClr val="bg1"/>
              </a:solidFill>
              <a:cs typeface="B Nazanin" panose="00000400000000000000" pitchFamily="2" charset="-78"/>
            </a:endParaRPr>
          </a:p>
        </p:txBody>
      </p:sp>
      <p:pic>
        <p:nvPicPr>
          <p:cNvPr id="17" name="Picture 16">
            <a:extLst>
              <a:ext uri="{FF2B5EF4-FFF2-40B4-BE49-F238E27FC236}">
                <a16:creationId xmlns="" xmlns:a16="http://schemas.microsoft.com/office/drawing/2014/main" id="{4C50A57D-28A2-46E3-BCEA-20A91FC2BCC5}"/>
              </a:ext>
            </a:extLst>
          </p:cNvPr>
          <p:cNvPicPr>
            <a:picLocks noChangeAspect="1"/>
          </p:cNvPicPr>
          <p:nvPr/>
        </p:nvPicPr>
        <p:blipFill>
          <a:blip r:embed="rId8"/>
          <a:stretch>
            <a:fillRect/>
          </a:stretch>
        </p:blipFill>
        <p:spPr>
          <a:xfrm rot="5400000">
            <a:off x="5625776" y="1500271"/>
            <a:ext cx="457240" cy="1219306"/>
          </a:xfrm>
          <a:prstGeom prst="rect">
            <a:avLst/>
          </a:prstGeom>
        </p:spPr>
      </p:pic>
      <p:sp>
        <p:nvSpPr>
          <p:cNvPr id="9" name="TextBox 8">
            <a:extLst>
              <a:ext uri="{FF2B5EF4-FFF2-40B4-BE49-F238E27FC236}">
                <a16:creationId xmlns="" xmlns:a16="http://schemas.microsoft.com/office/drawing/2014/main" id="{023DE8CF-D3C1-4C21-AC81-D0B7BDF965FC}"/>
              </a:ext>
            </a:extLst>
          </p:cNvPr>
          <p:cNvSpPr txBox="1"/>
          <p:nvPr/>
        </p:nvSpPr>
        <p:spPr>
          <a:xfrm>
            <a:off x="5172545" y="4421270"/>
            <a:ext cx="1529938" cy="338554"/>
          </a:xfrm>
          <a:prstGeom prst="rect">
            <a:avLst/>
          </a:prstGeom>
          <a:noFill/>
        </p:spPr>
        <p:txBody>
          <a:bodyPr wrap="square" rtlCol="0">
            <a:spAutoFit/>
          </a:bodyPr>
          <a:lstStyle/>
          <a:p>
            <a:pPr algn="ctr"/>
            <a:r>
              <a:rPr lang="fa-IR" sz="1600" dirty="0">
                <a:solidFill>
                  <a:schemeClr val="bg1"/>
                </a:solidFill>
                <a:cs typeface="B Nazanin" panose="00000400000000000000" pitchFamily="2" charset="-78"/>
              </a:rPr>
              <a:t>سدیم هیدروکسید</a:t>
            </a:r>
            <a:endParaRPr lang="en-US" sz="1600" dirty="0">
              <a:solidFill>
                <a:schemeClr val="bg1"/>
              </a:solidFill>
              <a:cs typeface="B Nazanin" panose="00000400000000000000" pitchFamily="2" charset="-78"/>
            </a:endParaRPr>
          </a:p>
        </p:txBody>
      </p:sp>
      <p:pic>
        <p:nvPicPr>
          <p:cNvPr id="18" name="Picture 17">
            <a:extLst>
              <a:ext uri="{FF2B5EF4-FFF2-40B4-BE49-F238E27FC236}">
                <a16:creationId xmlns="" xmlns:a16="http://schemas.microsoft.com/office/drawing/2014/main" id="{D7A8D9BE-A4A8-45FC-B507-3923C95A4BF1}"/>
              </a:ext>
            </a:extLst>
          </p:cNvPr>
          <p:cNvPicPr>
            <a:picLocks noChangeAspect="1"/>
          </p:cNvPicPr>
          <p:nvPr/>
        </p:nvPicPr>
        <p:blipFill>
          <a:blip r:embed="rId9"/>
          <a:stretch>
            <a:fillRect/>
          </a:stretch>
        </p:blipFill>
        <p:spPr>
          <a:xfrm>
            <a:off x="7289914" y="1881304"/>
            <a:ext cx="1219306" cy="457240"/>
          </a:xfrm>
          <a:prstGeom prst="rect">
            <a:avLst/>
          </a:prstGeom>
        </p:spPr>
      </p:pic>
      <p:pic>
        <p:nvPicPr>
          <p:cNvPr id="19" name="Picture 18">
            <a:extLst>
              <a:ext uri="{FF2B5EF4-FFF2-40B4-BE49-F238E27FC236}">
                <a16:creationId xmlns="" xmlns:a16="http://schemas.microsoft.com/office/drawing/2014/main" id="{77F4039B-D2A8-4BC0-B6FC-ED59B45E47EB}"/>
              </a:ext>
            </a:extLst>
          </p:cNvPr>
          <p:cNvPicPr>
            <a:picLocks noChangeAspect="1"/>
          </p:cNvPicPr>
          <p:nvPr/>
        </p:nvPicPr>
        <p:blipFill>
          <a:blip r:embed="rId9"/>
          <a:stretch>
            <a:fillRect/>
          </a:stretch>
        </p:blipFill>
        <p:spPr>
          <a:xfrm>
            <a:off x="3148554" y="1881304"/>
            <a:ext cx="1219306" cy="457240"/>
          </a:xfrm>
          <a:prstGeom prst="rect">
            <a:avLst/>
          </a:prstGeom>
        </p:spPr>
      </p:pic>
      <p:pic>
        <p:nvPicPr>
          <p:cNvPr id="20" name="Picture 19">
            <a:extLst>
              <a:ext uri="{FF2B5EF4-FFF2-40B4-BE49-F238E27FC236}">
                <a16:creationId xmlns="" xmlns:a16="http://schemas.microsoft.com/office/drawing/2014/main" id="{EB6B9C5A-392D-44F2-9B92-13C3E4A4CD38}"/>
              </a:ext>
            </a:extLst>
          </p:cNvPr>
          <p:cNvPicPr>
            <a:picLocks noChangeAspect="1"/>
          </p:cNvPicPr>
          <p:nvPr/>
        </p:nvPicPr>
        <p:blipFill>
          <a:blip r:embed="rId9"/>
          <a:stretch>
            <a:fillRect/>
          </a:stretch>
        </p:blipFill>
        <p:spPr>
          <a:xfrm>
            <a:off x="954028" y="1881304"/>
            <a:ext cx="1219306" cy="457240"/>
          </a:xfrm>
          <a:prstGeom prst="rect">
            <a:avLst/>
          </a:prstGeom>
        </p:spPr>
      </p:pic>
    </p:spTree>
    <p:extLst>
      <p:ext uri="{BB962C8B-B14F-4D97-AF65-F5344CB8AC3E}">
        <p14:creationId xmlns:p14="http://schemas.microsoft.com/office/powerpoint/2010/main" val="198438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63578D18-EADE-4913-9FF5-2F9C54779378}"/>
              </a:ext>
            </a:extLst>
          </p:cNvPr>
          <p:cNvSpPr txBox="1"/>
          <p:nvPr/>
        </p:nvSpPr>
        <p:spPr>
          <a:xfrm>
            <a:off x="2133600" y="577500"/>
            <a:ext cx="6248400" cy="461665"/>
          </a:xfrm>
          <a:prstGeom prst="rect">
            <a:avLst/>
          </a:prstGeom>
          <a:noFill/>
          <a:ln w="9525" cap="flat" cmpd="sng" algn="ctr">
            <a:solidFill>
              <a:schemeClr val="bg1">
                <a:lumMod val="9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fa-IR" sz="2400" dirty="0">
                <a:solidFill>
                  <a:schemeClr val="bg1"/>
                </a:solidFill>
                <a:effectLst/>
                <a:latin typeface="Bnazanin"/>
                <a:ea typeface="Times New Roman" panose="02020603050405020304" pitchFamily="18" charset="0"/>
                <a:cs typeface="B Nazanin" panose="00000400000000000000" pitchFamily="2" charset="-78"/>
              </a:rPr>
              <a:t>فاز ششم : تهیه داربست سلولی با استفاده از دستگاه الکتروریسی</a:t>
            </a:r>
            <a:endParaRPr lang="en-US" sz="2400" dirty="0">
              <a:solidFill>
                <a:schemeClr val="bg1"/>
              </a:solidFill>
            </a:endParaRPr>
          </a:p>
        </p:txBody>
      </p:sp>
      <p:pic>
        <p:nvPicPr>
          <p:cNvPr id="5" name="Picture 4">
            <a:extLst>
              <a:ext uri="{FF2B5EF4-FFF2-40B4-BE49-F238E27FC236}">
                <a16:creationId xmlns="" xmlns:a16="http://schemas.microsoft.com/office/drawing/2014/main" id="{83ACEE05-5293-4727-A709-8FC2748B5AB7}"/>
              </a:ext>
            </a:extLst>
          </p:cNvPr>
          <p:cNvPicPr>
            <a:picLocks noChangeAspect="1"/>
          </p:cNvPicPr>
          <p:nvPr/>
        </p:nvPicPr>
        <p:blipFill>
          <a:blip r:embed="rId2"/>
          <a:stretch>
            <a:fillRect/>
          </a:stretch>
        </p:blipFill>
        <p:spPr>
          <a:xfrm rot="8968624">
            <a:off x="5465389" y="1863451"/>
            <a:ext cx="1197258" cy="778218"/>
          </a:xfrm>
          <a:prstGeom prst="rect">
            <a:avLst/>
          </a:prstGeom>
        </p:spPr>
      </p:pic>
      <p:sp>
        <p:nvSpPr>
          <p:cNvPr id="7" name="TextBox 6">
            <a:extLst>
              <a:ext uri="{FF2B5EF4-FFF2-40B4-BE49-F238E27FC236}">
                <a16:creationId xmlns="" xmlns:a16="http://schemas.microsoft.com/office/drawing/2014/main" id="{ADE932E2-07D1-426D-A89F-BD17345942B2}"/>
              </a:ext>
            </a:extLst>
          </p:cNvPr>
          <p:cNvSpPr txBox="1"/>
          <p:nvPr/>
        </p:nvSpPr>
        <p:spPr>
          <a:xfrm>
            <a:off x="2286000" y="2419191"/>
            <a:ext cx="4572000" cy="307777"/>
          </a:xfrm>
          <a:prstGeom prst="rect">
            <a:avLst/>
          </a:prstGeom>
          <a:noFill/>
        </p:spPr>
        <p:txBody>
          <a:bodyPr wrap="square">
            <a:spAutoFit/>
          </a:bodyPr>
          <a:lstStyle/>
          <a:p>
            <a:r>
              <a:rPr lang="en-US" dirty="0"/>
              <a:t> </a:t>
            </a:r>
          </a:p>
        </p:txBody>
      </p:sp>
      <p:pic>
        <p:nvPicPr>
          <p:cNvPr id="8" name="Picture 7">
            <a:extLst>
              <a:ext uri="{FF2B5EF4-FFF2-40B4-BE49-F238E27FC236}">
                <a16:creationId xmlns="" xmlns:a16="http://schemas.microsoft.com/office/drawing/2014/main" id="{380EF8D0-BACB-40B2-9012-D014250A782D}"/>
              </a:ext>
            </a:extLst>
          </p:cNvPr>
          <p:cNvPicPr>
            <a:picLocks noChangeAspect="1"/>
          </p:cNvPicPr>
          <p:nvPr/>
        </p:nvPicPr>
        <p:blipFill>
          <a:blip r:embed="rId3"/>
          <a:stretch>
            <a:fillRect/>
          </a:stretch>
        </p:blipFill>
        <p:spPr>
          <a:xfrm>
            <a:off x="-609600" y="1657350"/>
            <a:ext cx="5791200" cy="2314271"/>
          </a:xfrm>
          <a:prstGeom prst="rect">
            <a:avLst/>
          </a:prstGeom>
        </p:spPr>
      </p:pic>
      <p:sp>
        <p:nvSpPr>
          <p:cNvPr id="9" name="TextBox 8">
            <a:extLst>
              <a:ext uri="{FF2B5EF4-FFF2-40B4-BE49-F238E27FC236}">
                <a16:creationId xmlns="" xmlns:a16="http://schemas.microsoft.com/office/drawing/2014/main" id="{7CD9FEF3-B228-44FB-A1F7-B2515C63AB07}"/>
              </a:ext>
            </a:extLst>
          </p:cNvPr>
          <p:cNvSpPr txBox="1"/>
          <p:nvPr/>
        </p:nvSpPr>
        <p:spPr>
          <a:xfrm>
            <a:off x="1295400" y="3928527"/>
            <a:ext cx="3733800" cy="46166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fa-IR" sz="2400" dirty="0">
                <a:solidFill>
                  <a:schemeClr val="bg1"/>
                </a:solidFill>
                <a:latin typeface="Bnazanin"/>
                <a:cs typeface="B Nazanin" panose="00000400000000000000" pitchFamily="2" charset="-78"/>
              </a:rPr>
              <a:t>نمونه پس از ریسندگی</a:t>
            </a:r>
            <a:endParaRPr lang="en-US" sz="2400" dirty="0">
              <a:solidFill>
                <a:schemeClr val="bg1"/>
              </a:solidFill>
            </a:endParaRPr>
          </a:p>
        </p:txBody>
      </p:sp>
      <p:pic>
        <p:nvPicPr>
          <p:cNvPr id="10" name="Picture 9">
            <a:extLst>
              <a:ext uri="{FF2B5EF4-FFF2-40B4-BE49-F238E27FC236}">
                <a16:creationId xmlns="" xmlns:a16="http://schemas.microsoft.com/office/drawing/2014/main" id="{89C39BED-83AF-4344-899F-971E5FAC801A}"/>
              </a:ext>
            </a:extLst>
          </p:cNvPr>
          <p:cNvPicPr>
            <a:picLocks noChangeAspect="1"/>
          </p:cNvPicPr>
          <p:nvPr/>
        </p:nvPicPr>
        <p:blipFill>
          <a:blip r:embed="rId4"/>
          <a:stretch>
            <a:fillRect/>
          </a:stretch>
        </p:blipFill>
        <p:spPr>
          <a:xfrm>
            <a:off x="5596429" y="1895210"/>
            <a:ext cx="2231911" cy="1993146"/>
          </a:xfrm>
          <a:prstGeom prst="rect">
            <a:avLst/>
          </a:prstGeom>
        </p:spPr>
      </p:pic>
      <p:pic>
        <p:nvPicPr>
          <p:cNvPr id="11" name="Picture 10">
            <a:extLst>
              <a:ext uri="{FF2B5EF4-FFF2-40B4-BE49-F238E27FC236}">
                <a16:creationId xmlns="" xmlns:a16="http://schemas.microsoft.com/office/drawing/2014/main" id="{25F64F46-980B-4812-87C5-A613D7D60EA1}"/>
              </a:ext>
            </a:extLst>
          </p:cNvPr>
          <p:cNvPicPr>
            <a:picLocks noChangeAspect="1"/>
          </p:cNvPicPr>
          <p:nvPr/>
        </p:nvPicPr>
        <p:blipFill>
          <a:blip r:embed="rId4"/>
          <a:stretch>
            <a:fillRect/>
          </a:stretch>
        </p:blipFill>
        <p:spPr>
          <a:xfrm>
            <a:off x="5193238" y="1423516"/>
            <a:ext cx="859142" cy="767233"/>
          </a:xfrm>
          <a:prstGeom prst="rect">
            <a:avLst/>
          </a:prstGeom>
        </p:spPr>
      </p:pic>
    </p:spTree>
    <p:extLst>
      <p:ext uri="{BB962C8B-B14F-4D97-AF65-F5344CB8AC3E}">
        <p14:creationId xmlns:p14="http://schemas.microsoft.com/office/powerpoint/2010/main" val="3269492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C7AA50-AC25-4315-961D-38F787FC51C3}"/>
              </a:ext>
            </a:extLst>
          </p:cNvPr>
          <p:cNvPicPr>
            <a:picLocks noChangeAspect="1"/>
          </p:cNvPicPr>
          <p:nvPr/>
        </p:nvPicPr>
        <p:blipFill>
          <a:blip r:embed="rId2"/>
          <a:stretch>
            <a:fillRect/>
          </a:stretch>
        </p:blipFill>
        <p:spPr>
          <a:xfrm>
            <a:off x="692161" y="2594149"/>
            <a:ext cx="751840" cy="947975"/>
          </a:xfrm>
          <a:prstGeom prst="rect">
            <a:avLst/>
          </a:prstGeom>
        </p:spPr>
      </p:pic>
      <p:pic>
        <p:nvPicPr>
          <p:cNvPr id="3" name="Picture 2">
            <a:extLst>
              <a:ext uri="{FF2B5EF4-FFF2-40B4-BE49-F238E27FC236}">
                <a16:creationId xmlns="" xmlns:a16="http://schemas.microsoft.com/office/drawing/2014/main" id="{C2AB98A5-BD0B-478F-96E1-D0E2A2D26C39}"/>
              </a:ext>
            </a:extLst>
          </p:cNvPr>
          <p:cNvPicPr>
            <a:picLocks noChangeAspect="1"/>
          </p:cNvPicPr>
          <p:nvPr/>
        </p:nvPicPr>
        <p:blipFill>
          <a:blip r:embed="rId3"/>
          <a:stretch>
            <a:fillRect/>
          </a:stretch>
        </p:blipFill>
        <p:spPr>
          <a:xfrm rot="21086432">
            <a:off x="318696" y="2082850"/>
            <a:ext cx="805703" cy="792496"/>
          </a:xfrm>
          <a:prstGeom prst="rect">
            <a:avLst/>
          </a:prstGeom>
        </p:spPr>
      </p:pic>
      <p:pic>
        <p:nvPicPr>
          <p:cNvPr id="4" name="Picture 3">
            <a:extLst>
              <a:ext uri="{FF2B5EF4-FFF2-40B4-BE49-F238E27FC236}">
                <a16:creationId xmlns="" xmlns:a16="http://schemas.microsoft.com/office/drawing/2014/main" id="{33FD05A0-EC10-4F9B-8086-2E69413277D7}"/>
              </a:ext>
            </a:extLst>
          </p:cNvPr>
          <p:cNvPicPr>
            <a:picLocks noChangeAspect="1"/>
          </p:cNvPicPr>
          <p:nvPr/>
        </p:nvPicPr>
        <p:blipFill>
          <a:blip r:embed="rId4"/>
          <a:stretch>
            <a:fillRect/>
          </a:stretch>
        </p:blipFill>
        <p:spPr>
          <a:xfrm rot="20734645">
            <a:off x="371640" y="2895446"/>
            <a:ext cx="328926" cy="615412"/>
          </a:xfrm>
          <a:prstGeom prst="rect">
            <a:avLst/>
          </a:prstGeom>
        </p:spPr>
      </p:pic>
      <p:pic>
        <p:nvPicPr>
          <p:cNvPr id="5" name="Picture 4">
            <a:extLst>
              <a:ext uri="{FF2B5EF4-FFF2-40B4-BE49-F238E27FC236}">
                <a16:creationId xmlns="" xmlns:a16="http://schemas.microsoft.com/office/drawing/2014/main" id="{4DA8578F-3A52-4E6C-B668-0664DB7560AC}"/>
              </a:ext>
            </a:extLst>
          </p:cNvPr>
          <p:cNvPicPr>
            <a:picLocks noChangeAspect="1"/>
          </p:cNvPicPr>
          <p:nvPr/>
        </p:nvPicPr>
        <p:blipFill>
          <a:blip r:embed="rId5"/>
          <a:stretch>
            <a:fillRect/>
          </a:stretch>
        </p:blipFill>
        <p:spPr>
          <a:xfrm rot="1328620">
            <a:off x="1010858" y="1987098"/>
            <a:ext cx="725440" cy="575746"/>
          </a:xfrm>
          <a:prstGeom prst="rect">
            <a:avLst/>
          </a:prstGeom>
        </p:spPr>
      </p:pic>
      <p:pic>
        <p:nvPicPr>
          <p:cNvPr id="6" name="Picture 5">
            <a:extLst>
              <a:ext uri="{FF2B5EF4-FFF2-40B4-BE49-F238E27FC236}">
                <a16:creationId xmlns="" xmlns:a16="http://schemas.microsoft.com/office/drawing/2014/main" id="{0821ABCE-E60B-4F3E-9688-18CD98144DE7}"/>
              </a:ext>
            </a:extLst>
          </p:cNvPr>
          <p:cNvPicPr>
            <a:picLocks noChangeAspect="1"/>
          </p:cNvPicPr>
          <p:nvPr/>
        </p:nvPicPr>
        <p:blipFill>
          <a:blip r:embed="rId6"/>
          <a:stretch>
            <a:fillRect/>
          </a:stretch>
        </p:blipFill>
        <p:spPr>
          <a:xfrm rot="2620265">
            <a:off x="1729394" y="1839228"/>
            <a:ext cx="673620" cy="820061"/>
          </a:xfrm>
          <a:prstGeom prst="rect">
            <a:avLst/>
          </a:prstGeom>
        </p:spPr>
      </p:pic>
      <p:pic>
        <p:nvPicPr>
          <p:cNvPr id="7" name="Picture 6">
            <a:extLst>
              <a:ext uri="{FF2B5EF4-FFF2-40B4-BE49-F238E27FC236}">
                <a16:creationId xmlns="" xmlns:a16="http://schemas.microsoft.com/office/drawing/2014/main" id="{BC7D3E30-33E3-42B4-B49F-A54B80CB3A9E}"/>
              </a:ext>
            </a:extLst>
          </p:cNvPr>
          <p:cNvPicPr>
            <a:picLocks noChangeAspect="1"/>
          </p:cNvPicPr>
          <p:nvPr/>
        </p:nvPicPr>
        <p:blipFill>
          <a:blip r:embed="rId7"/>
          <a:stretch>
            <a:fillRect/>
          </a:stretch>
        </p:blipFill>
        <p:spPr>
          <a:xfrm>
            <a:off x="1580186" y="2669289"/>
            <a:ext cx="529612" cy="907909"/>
          </a:xfrm>
          <a:prstGeom prst="rect">
            <a:avLst/>
          </a:prstGeom>
        </p:spPr>
      </p:pic>
      <p:pic>
        <p:nvPicPr>
          <p:cNvPr id="8" name="Picture 7">
            <a:extLst>
              <a:ext uri="{FF2B5EF4-FFF2-40B4-BE49-F238E27FC236}">
                <a16:creationId xmlns="" xmlns:a16="http://schemas.microsoft.com/office/drawing/2014/main" id="{0C435217-E82C-406E-90E8-0EF8A57B13C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Lst>
          </a:blip>
          <a:stretch>
            <a:fillRect/>
          </a:stretch>
        </p:blipFill>
        <p:spPr>
          <a:xfrm>
            <a:off x="108861" y="1598586"/>
            <a:ext cx="2670279" cy="2249619"/>
          </a:xfrm>
          <a:prstGeom prst="rect">
            <a:avLst/>
          </a:prstGeom>
        </p:spPr>
      </p:pic>
      <p:sp>
        <p:nvSpPr>
          <p:cNvPr id="9" name="TextBox 8">
            <a:extLst>
              <a:ext uri="{FF2B5EF4-FFF2-40B4-BE49-F238E27FC236}">
                <a16:creationId xmlns="" xmlns:a16="http://schemas.microsoft.com/office/drawing/2014/main" id="{664239BA-225E-4CC7-BE63-546D57C39406}"/>
              </a:ext>
            </a:extLst>
          </p:cNvPr>
          <p:cNvSpPr txBox="1"/>
          <p:nvPr/>
        </p:nvSpPr>
        <p:spPr>
          <a:xfrm>
            <a:off x="4419600" y="645114"/>
            <a:ext cx="2951265" cy="461665"/>
          </a:xfrm>
          <a:prstGeom prst="rect">
            <a:avLst/>
          </a:prstGeom>
          <a:noFill/>
          <a:ln w="9525" cap="flat" cmpd="sng" algn="ctr">
            <a:solidFill>
              <a:schemeClr val="bg1">
                <a:lumMod val="8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a-IR" sz="2400" dirty="0">
                <a:solidFill>
                  <a:schemeClr val="bg1">
                    <a:lumMod val="85000"/>
                  </a:schemeClr>
                </a:solidFill>
                <a:cs typeface="B Nazanin" panose="00000400000000000000" pitchFamily="2" charset="-78"/>
              </a:rPr>
              <a:t>فاز هفتم:جمع بندی نتایج</a:t>
            </a:r>
            <a:endParaRPr lang="en-US" sz="2400" dirty="0">
              <a:solidFill>
                <a:schemeClr val="bg1">
                  <a:lumMod val="85000"/>
                </a:schemeClr>
              </a:solidFill>
              <a:cs typeface="B Nazanin" panose="00000400000000000000" pitchFamily="2" charset="-78"/>
            </a:endParaRPr>
          </a:p>
        </p:txBody>
      </p:sp>
      <p:sp>
        <p:nvSpPr>
          <p:cNvPr id="11" name="TextBox 10">
            <a:extLst>
              <a:ext uri="{FF2B5EF4-FFF2-40B4-BE49-F238E27FC236}">
                <a16:creationId xmlns="" xmlns:a16="http://schemas.microsoft.com/office/drawing/2014/main" id="{AE1BC114-6E3E-4BE8-8ADF-BF6AE0EF25E8}"/>
              </a:ext>
            </a:extLst>
          </p:cNvPr>
          <p:cNvSpPr txBox="1"/>
          <p:nvPr/>
        </p:nvSpPr>
        <p:spPr>
          <a:xfrm>
            <a:off x="912976" y="2417861"/>
            <a:ext cx="4572000" cy="307777"/>
          </a:xfrm>
          <a:prstGeom prst="rect">
            <a:avLst/>
          </a:prstGeom>
          <a:noFill/>
        </p:spPr>
        <p:txBody>
          <a:bodyPr wrap="square">
            <a:spAutoFit/>
          </a:bodyPr>
          <a:lstStyle/>
          <a:p>
            <a:r>
              <a:rPr lang="en-US" dirty="0"/>
              <a:t> </a:t>
            </a:r>
          </a:p>
        </p:txBody>
      </p:sp>
      <p:pic>
        <p:nvPicPr>
          <p:cNvPr id="12" name="Picture 11">
            <a:extLst>
              <a:ext uri="{FF2B5EF4-FFF2-40B4-BE49-F238E27FC236}">
                <a16:creationId xmlns="" xmlns:a16="http://schemas.microsoft.com/office/drawing/2014/main" id="{AAEC0EF6-7B91-41A0-960F-5E0C3B931A17}"/>
              </a:ext>
            </a:extLst>
          </p:cNvPr>
          <p:cNvPicPr>
            <a:picLocks noChangeAspect="1"/>
          </p:cNvPicPr>
          <p:nvPr/>
        </p:nvPicPr>
        <p:blipFill>
          <a:blip r:embed="rId10"/>
          <a:stretch>
            <a:fillRect/>
          </a:stretch>
        </p:blipFill>
        <p:spPr>
          <a:xfrm>
            <a:off x="2428400" y="1994128"/>
            <a:ext cx="6237405" cy="2187702"/>
          </a:xfrm>
          <a:prstGeom prst="rect">
            <a:avLst/>
          </a:prstGeom>
        </p:spPr>
      </p:pic>
      <p:pic>
        <p:nvPicPr>
          <p:cNvPr id="13" name="Picture 12">
            <a:extLst>
              <a:ext uri="{FF2B5EF4-FFF2-40B4-BE49-F238E27FC236}">
                <a16:creationId xmlns="" xmlns:a16="http://schemas.microsoft.com/office/drawing/2014/main" id="{0D9C10B0-81DC-4696-BDE6-5B6B3E16B644}"/>
              </a:ext>
            </a:extLst>
          </p:cNvPr>
          <p:cNvPicPr>
            <a:picLocks noChangeAspect="1"/>
          </p:cNvPicPr>
          <p:nvPr/>
        </p:nvPicPr>
        <p:blipFill>
          <a:blip r:embed="rId11"/>
          <a:stretch>
            <a:fillRect/>
          </a:stretch>
        </p:blipFill>
        <p:spPr>
          <a:xfrm>
            <a:off x="-152400" y="2027304"/>
            <a:ext cx="6147361" cy="2157586"/>
          </a:xfrm>
          <a:prstGeom prst="rect">
            <a:avLst/>
          </a:prstGeom>
        </p:spPr>
      </p:pic>
      <p:sp>
        <p:nvSpPr>
          <p:cNvPr id="14" name="TextBox 13">
            <a:extLst>
              <a:ext uri="{FF2B5EF4-FFF2-40B4-BE49-F238E27FC236}">
                <a16:creationId xmlns="" xmlns:a16="http://schemas.microsoft.com/office/drawing/2014/main" id="{3DB73381-64CC-4365-9767-3D602F5172F6}"/>
              </a:ext>
            </a:extLst>
          </p:cNvPr>
          <p:cNvSpPr txBox="1"/>
          <p:nvPr/>
        </p:nvSpPr>
        <p:spPr>
          <a:xfrm>
            <a:off x="3312547" y="4129054"/>
            <a:ext cx="5364827" cy="369332"/>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rtl="1"/>
            <a:r>
              <a:rPr lang="fa-IR" sz="1800" dirty="0">
                <a:solidFill>
                  <a:schemeClr val="bg1">
                    <a:lumMod val="85000"/>
                  </a:schemeClr>
                </a:solidFill>
                <a:cs typeface="B Nazanin" panose="00000400000000000000" pitchFamily="2" charset="-78"/>
              </a:rPr>
              <a:t>تایید ساخت داربست کراتینی با استفاده از میکروسکوپ الکترونی </a:t>
            </a:r>
            <a:r>
              <a:rPr lang="en-US" sz="1800" dirty="0">
                <a:solidFill>
                  <a:schemeClr val="bg1">
                    <a:lumMod val="85000"/>
                  </a:schemeClr>
                </a:solidFill>
                <a:cs typeface="B Nazanin" panose="00000400000000000000" pitchFamily="2" charset="-78"/>
              </a:rPr>
              <a:t>SEM</a:t>
            </a:r>
          </a:p>
        </p:txBody>
      </p:sp>
    </p:spTree>
    <p:extLst>
      <p:ext uri="{BB962C8B-B14F-4D97-AF65-F5344CB8AC3E}">
        <p14:creationId xmlns:p14="http://schemas.microsoft.com/office/powerpoint/2010/main" val="78158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141D672-CC9D-47EA-9BB1-A26C7BF8E851}"/>
              </a:ext>
            </a:extLst>
          </p:cNvPr>
          <p:cNvSpPr txBox="1"/>
          <p:nvPr/>
        </p:nvSpPr>
        <p:spPr>
          <a:xfrm>
            <a:off x="5562600" y="514350"/>
            <a:ext cx="2951265" cy="46166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a-IR" sz="2400" dirty="0">
                <a:solidFill>
                  <a:schemeClr val="bg1"/>
                </a:solidFill>
                <a:cs typeface="B Nazanin" panose="00000400000000000000" pitchFamily="2" charset="-78"/>
              </a:rPr>
              <a:t>فاز هشتم: تحلیل داده ها</a:t>
            </a:r>
            <a:endParaRPr lang="en-US" sz="2400" dirty="0">
              <a:solidFill>
                <a:schemeClr val="bg1"/>
              </a:solidFill>
              <a:cs typeface="B Nazanin" panose="00000400000000000000" pitchFamily="2" charset="-78"/>
            </a:endParaRPr>
          </a:p>
        </p:txBody>
      </p:sp>
      <p:graphicFrame>
        <p:nvGraphicFramePr>
          <p:cNvPr id="8" name="Chart 7">
            <a:extLst>
              <a:ext uri="{FF2B5EF4-FFF2-40B4-BE49-F238E27FC236}">
                <a16:creationId xmlns="" xmlns:a16="http://schemas.microsoft.com/office/drawing/2014/main" id="{6A72F6F9-826A-4F52-AA30-CFD5EBFC6571}"/>
              </a:ext>
            </a:extLst>
          </p:cNvPr>
          <p:cNvGraphicFramePr/>
          <p:nvPr>
            <p:extLst>
              <p:ext uri="{D42A27DB-BD31-4B8C-83A1-F6EECF244321}">
                <p14:modId xmlns:p14="http://schemas.microsoft.com/office/powerpoint/2010/main" val="3445957254"/>
              </p:ext>
            </p:extLst>
          </p:nvPr>
        </p:nvGraphicFramePr>
        <p:xfrm>
          <a:off x="381000" y="745182"/>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75237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 xmlns:a16="http://schemas.microsoft.com/office/drawing/2014/main" id="{7265E52C-E877-4028-910B-513D5297A03A}"/>
              </a:ext>
            </a:extLst>
          </p:cNvPr>
          <p:cNvGraphicFramePr/>
          <p:nvPr>
            <p:extLst>
              <p:ext uri="{D42A27DB-BD31-4B8C-83A1-F6EECF244321}">
                <p14:modId xmlns:p14="http://schemas.microsoft.com/office/powerpoint/2010/main" val="181939623"/>
              </p:ext>
            </p:extLst>
          </p:nvPr>
        </p:nvGraphicFramePr>
        <p:xfrm>
          <a:off x="381000" y="66675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 xmlns:a16="http://schemas.microsoft.com/office/drawing/2014/main" id="{E2E5A65E-E62B-4A27-ACF8-8A04D29391EC}"/>
              </a:ext>
            </a:extLst>
          </p:cNvPr>
          <p:cNvSpPr txBox="1"/>
          <p:nvPr/>
        </p:nvSpPr>
        <p:spPr>
          <a:xfrm>
            <a:off x="5562600" y="514350"/>
            <a:ext cx="2951265" cy="46166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a-IR" sz="2400" dirty="0">
                <a:solidFill>
                  <a:schemeClr val="bg1"/>
                </a:solidFill>
                <a:cs typeface="B Nazanin" panose="00000400000000000000" pitchFamily="2" charset="-78"/>
              </a:rPr>
              <a:t>فاز هشتم: تحلیل داده ها</a:t>
            </a:r>
            <a:endParaRPr lang="en-US" sz="2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576901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BADCF0F-4E37-4197-8C01-DEDFCD43FCE9}"/>
              </a:ext>
            </a:extLst>
          </p:cNvPr>
          <p:cNvSpPr txBox="1"/>
          <p:nvPr/>
        </p:nvSpPr>
        <p:spPr>
          <a:xfrm>
            <a:off x="5562600" y="514350"/>
            <a:ext cx="2951265" cy="461665"/>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a-IR" sz="2400" dirty="0">
                <a:solidFill>
                  <a:schemeClr val="bg1"/>
                </a:solidFill>
                <a:cs typeface="B Nazanin" panose="00000400000000000000" pitchFamily="2" charset="-78"/>
              </a:rPr>
              <a:t>فاز هشتم: تحلیل داده ها</a:t>
            </a:r>
            <a:endParaRPr lang="en-US" sz="2400" dirty="0">
              <a:solidFill>
                <a:schemeClr val="bg1"/>
              </a:solidFill>
              <a:cs typeface="B Nazanin" panose="00000400000000000000" pitchFamily="2" charset="-78"/>
            </a:endParaRPr>
          </a:p>
        </p:txBody>
      </p:sp>
      <p:graphicFrame>
        <p:nvGraphicFramePr>
          <p:cNvPr id="3" name="Chart 2">
            <a:extLst>
              <a:ext uri="{FF2B5EF4-FFF2-40B4-BE49-F238E27FC236}">
                <a16:creationId xmlns="" xmlns:a16="http://schemas.microsoft.com/office/drawing/2014/main" id="{1A141617-15B4-4D46-BE97-BCBD01C86ECD}"/>
              </a:ext>
            </a:extLst>
          </p:cNvPr>
          <p:cNvGraphicFramePr/>
          <p:nvPr>
            <p:extLst>
              <p:ext uri="{D42A27DB-BD31-4B8C-83A1-F6EECF244321}">
                <p14:modId xmlns:p14="http://schemas.microsoft.com/office/powerpoint/2010/main" val="3935612941"/>
              </p:ext>
            </p:extLst>
          </p:nvPr>
        </p:nvGraphicFramePr>
        <p:xfrm>
          <a:off x="228600" y="976014"/>
          <a:ext cx="6477000" cy="3805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4942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4BC0362-F181-4ED5-8FAB-4BAFBBCF0A01}"/>
              </a:ext>
            </a:extLst>
          </p:cNvPr>
          <p:cNvSpPr txBox="1"/>
          <p:nvPr/>
        </p:nvSpPr>
        <p:spPr>
          <a:xfrm>
            <a:off x="2933700" y="514350"/>
            <a:ext cx="3276600" cy="707886"/>
          </a:xfrm>
          <a:prstGeom prst="rect">
            <a:avLst/>
          </a:prstGeom>
          <a:noFill/>
        </p:spPr>
        <p:txBody>
          <a:bodyPr wrap="square" rtlCol="0">
            <a:spAutoFit/>
          </a:bodyPr>
          <a:lstStyle/>
          <a:p>
            <a:pPr algn="r" rtl="1"/>
            <a:r>
              <a:rPr lang="fa-IR" sz="4000" dirty="0">
                <a:solidFill>
                  <a:schemeClr val="bg1"/>
                </a:solidFill>
                <a:cs typeface="B Nazanin" panose="00000400000000000000" pitchFamily="2" charset="-78"/>
              </a:rPr>
              <a:t>بحث و نتیجه گیری</a:t>
            </a:r>
            <a:endParaRPr lang="en-US" sz="4400" dirty="0">
              <a:solidFill>
                <a:schemeClr val="bg1"/>
              </a:solidFill>
              <a:cs typeface="B Nazanin" panose="00000400000000000000" pitchFamily="2" charset="-78"/>
            </a:endParaRPr>
          </a:p>
        </p:txBody>
      </p:sp>
      <p:sp>
        <p:nvSpPr>
          <p:cNvPr id="4" name="TextBox 3">
            <a:extLst>
              <a:ext uri="{FF2B5EF4-FFF2-40B4-BE49-F238E27FC236}">
                <a16:creationId xmlns="" xmlns:a16="http://schemas.microsoft.com/office/drawing/2014/main" id="{B271EDAE-76EB-4B1A-9893-65B52202E151}"/>
              </a:ext>
            </a:extLst>
          </p:cNvPr>
          <p:cNvSpPr txBox="1"/>
          <p:nvPr/>
        </p:nvSpPr>
        <p:spPr>
          <a:xfrm>
            <a:off x="228600" y="1973843"/>
            <a:ext cx="8291623" cy="1938992"/>
          </a:xfrm>
          <a:prstGeom prst="rect">
            <a:avLst/>
          </a:prstGeom>
          <a:noFill/>
        </p:spPr>
        <p:txBody>
          <a:bodyPr wrap="square">
            <a:spAutoFit/>
          </a:bodyPr>
          <a:lstStyle/>
          <a:p>
            <a:pPr algn="r"/>
            <a:r>
              <a:rPr lang="fa-IR" sz="2000" dirty="0">
                <a:solidFill>
                  <a:schemeClr val="bg1"/>
                </a:solidFill>
                <a:cs typeface="B Nazanin" panose="00000400000000000000" pitchFamily="2" charset="-78"/>
              </a:rPr>
              <a:t>آیا این روش می تواند جایگزین شیوه های فعلی شود؟</a:t>
            </a:r>
          </a:p>
          <a:p>
            <a:pPr algn="just" rtl="1"/>
            <a:r>
              <a:rPr lang="fa-IR" sz="2000" dirty="0">
                <a:solidFill>
                  <a:schemeClr val="bg1"/>
                </a:solidFill>
                <a:cs typeface="B Nazanin" panose="00000400000000000000" pitchFamily="2" charset="-78"/>
              </a:rPr>
              <a:t>بله ، باتوجه به تصویر 14-3 که حفظ ساختار کراتین ها درنتیجه زیست تخریب پذیری آنها را بیانگر است و با استناد به تصاویر شماره 1-4، 4-2 ، 3-4 و 4-4 داربست تهیه شده بر پایه این کراتین را تایید می کند. همچنین جدول (3) و نمودار (3) استحکام داربست ساخته شده و ظرافت الیاف آن را در محدوده قابل قبولی می داند. در نتیجه داربست حاضر با توجه به مطالب ذکر شده برای استفاده جهت درمان ارجح تر می باشد.</a:t>
            </a:r>
            <a:endParaRPr lang="en-US" sz="2000" dirty="0">
              <a:solidFill>
                <a:schemeClr val="bg1"/>
              </a:solidFill>
              <a:cs typeface="B Nazanin" panose="00000400000000000000" pitchFamily="2" charset="-78"/>
            </a:endParaRPr>
          </a:p>
        </p:txBody>
      </p:sp>
      <p:pic>
        <p:nvPicPr>
          <p:cNvPr id="7" name="Picture 6">
            <a:extLst>
              <a:ext uri="{FF2B5EF4-FFF2-40B4-BE49-F238E27FC236}">
                <a16:creationId xmlns="" xmlns:a16="http://schemas.microsoft.com/office/drawing/2014/main" id="{D7432B74-39AF-4FF5-8C57-EEDC5A3F8DD9}"/>
              </a:ext>
            </a:extLst>
          </p:cNvPr>
          <p:cNvPicPr>
            <a:picLocks noChangeAspect="1"/>
          </p:cNvPicPr>
          <p:nvPr/>
        </p:nvPicPr>
        <p:blipFill>
          <a:blip r:embed="rId2"/>
          <a:stretch>
            <a:fillRect/>
          </a:stretch>
        </p:blipFill>
        <p:spPr>
          <a:xfrm>
            <a:off x="8509590" y="1809750"/>
            <a:ext cx="554751" cy="554751"/>
          </a:xfrm>
          <a:prstGeom prst="rect">
            <a:avLst/>
          </a:prstGeom>
        </p:spPr>
      </p:pic>
    </p:spTree>
    <p:extLst>
      <p:ext uri="{BB962C8B-B14F-4D97-AF65-F5344CB8AC3E}">
        <p14:creationId xmlns:p14="http://schemas.microsoft.com/office/powerpoint/2010/main" val="153660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8F648CA-CAFA-4B31-850C-6E173E972B0F}"/>
              </a:ext>
            </a:extLst>
          </p:cNvPr>
          <p:cNvSpPr txBox="1"/>
          <p:nvPr/>
        </p:nvSpPr>
        <p:spPr>
          <a:xfrm>
            <a:off x="2933700" y="514350"/>
            <a:ext cx="3276600" cy="707886"/>
          </a:xfrm>
          <a:prstGeom prst="rect">
            <a:avLst/>
          </a:prstGeom>
          <a:noFill/>
        </p:spPr>
        <p:txBody>
          <a:bodyPr wrap="square" rtlCol="0">
            <a:spAutoFit/>
          </a:bodyPr>
          <a:lstStyle/>
          <a:p>
            <a:pPr algn="r" rtl="1"/>
            <a:r>
              <a:rPr lang="fa-IR" sz="4000" dirty="0">
                <a:solidFill>
                  <a:schemeClr val="bg1"/>
                </a:solidFill>
                <a:cs typeface="B Nazanin" panose="00000400000000000000" pitchFamily="2" charset="-78"/>
              </a:rPr>
              <a:t>بحث و نتیجه گیری</a:t>
            </a:r>
            <a:endParaRPr lang="en-US" sz="4400" dirty="0">
              <a:solidFill>
                <a:schemeClr val="bg1"/>
              </a:solidFill>
              <a:cs typeface="B Nazanin" panose="00000400000000000000" pitchFamily="2" charset="-78"/>
            </a:endParaRPr>
          </a:p>
        </p:txBody>
      </p:sp>
      <p:pic>
        <p:nvPicPr>
          <p:cNvPr id="3" name="Picture 2">
            <a:extLst>
              <a:ext uri="{FF2B5EF4-FFF2-40B4-BE49-F238E27FC236}">
                <a16:creationId xmlns="" xmlns:a16="http://schemas.microsoft.com/office/drawing/2014/main" id="{6F264C9D-4CA2-440D-A0FB-B577FE5A4C0A}"/>
              </a:ext>
            </a:extLst>
          </p:cNvPr>
          <p:cNvPicPr>
            <a:picLocks noChangeAspect="1"/>
          </p:cNvPicPr>
          <p:nvPr/>
        </p:nvPicPr>
        <p:blipFill>
          <a:blip r:embed="rId2"/>
          <a:stretch>
            <a:fillRect/>
          </a:stretch>
        </p:blipFill>
        <p:spPr>
          <a:xfrm>
            <a:off x="8509590" y="1431238"/>
            <a:ext cx="554751" cy="554751"/>
          </a:xfrm>
          <a:prstGeom prst="rect">
            <a:avLst/>
          </a:prstGeom>
        </p:spPr>
      </p:pic>
      <p:sp>
        <p:nvSpPr>
          <p:cNvPr id="4" name="TextBox 3">
            <a:extLst>
              <a:ext uri="{FF2B5EF4-FFF2-40B4-BE49-F238E27FC236}">
                <a16:creationId xmlns="" xmlns:a16="http://schemas.microsoft.com/office/drawing/2014/main" id="{7648C348-B4FA-4D0C-92DD-2EB0CB2272FD}"/>
              </a:ext>
            </a:extLst>
          </p:cNvPr>
          <p:cNvSpPr txBox="1"/>
          <p:nvPr/>
        </p:nvSpPr>
        <p:spPr>
          <a:xfrm>
            <a:off x="217967" y="1528177"/>
            <a:ext cx="8291623" cy="1015663"/>
          </a:xfrm>
          <a:prstGeom prst="rect">
            <a:avLst/>
          </a:prstGeom>
          <a:noFill/>
        </p:spPr>
        <p:txBody>
          <a:bodyPr wrap="square">
            <a:spAutoFit/>
          </a:bodyPr>
          <a:lstStyle/>
          <a:p>
            <a:pPr algn="r"/>
            <a:r>
              <a:rPr lang="fa-IR" sz="2000" dirty="0">
                <a:solidFill>
                  <a:schemeClr val="bg1"/>
                </a:solidFill>
                <a:cs typeface="B Nazanin" panose="00000400000000000000" pitchFamily="2" charset="-78"/>
              </a:rPr>
              <a:t>آیا كراتين موجود در سم استحكام كافي براي داربست را دارا مي باشد؟</a:t>
            </a:r>
          </a:p>
          <a:p>
            <a:pPr algn="r"/>
            <a:r>
              <a:rPr lang="fa-IR" sz="2000" dirty="0">
                <a:solidFill>
                  <a:schemeClr val="bg1"/>
                </a:solidFill>
                <a:cs typeface="B Nazanin" panose="00000400000000000000" pitchFamily="2" charset="-78"/>
              </a:rPr>
              <a:t>بله، با توجه به نتایج به دست آمده از جدول 3 و نمودار شماره 3 ظرافت الیاف تولیدی در مقایسه با نمونه مرجع مورد قبول بوده و استحکام لازم برای یک داربست را دارا می باشند</a:t>
            </a:r>
          </a:p>
        </p:txBody>
      </p:sp>
      <p:pic>
        <p:nvPicPr>
          <p:cNvPr id="5" name="Picture 4">
            <a:extLst>
              <a:ext uri="{FF2B5EF4-FFF2-40B4-BE49-F238E27FC236}">
                <a16:creationId xmlns="" xmlns:a16="http://schemas.microsoft.com/office/drawing/2014/main" id="{D8AE290A-6110-480C-A2AD-94269CDBC16C}"/>
              </a:ext>
            </a:extLst>
          </p:cNvPr>
          <p:cNvPicPr>
            <a:picLocks noChangeAspect="1"/>
          </p:cNvPicPr>
          <p:nvPr/>
        </p:nvPicPr>
        <p:blipFill>
          <a:blip r:embed="rId2"/>
          <a:stretch>
            <a:fillRect/>
          </a:stretch>
        </p:blipFill>
        <p:spPr>
          <a:xfrm>
            <a:off x="8509589" y="2880136"/>
            <a:ext cx="554751" cy="554751"/>
          </a:xfrm>
          <a:prstGeom prst="rect">
            <a:avLst/>
          </a:prstGeom>
        </p:spPr>
      </p:pic>
      <p:sp>
        <p:nvSpPr>
          <p:cNvPr id="6" name="TextBox 5">
            <a:extLst>
              <a:ext uri="{FF2B5EF4-FFF2-40B4-BE49-F238E27FC236}">
                <a16:creationId xmlns="" xmlns:a16="http://schemas.microsoft.com/office/drawing/2014/main" id="{CA998808-E5BB-4AF3-B16F-E98131CE578B}"/>
              </a:ext>
            </a:extLst>
          </p:cNvPr>
          <p:cNvSpPr txBox="1"/>
          <p:nvPr/>
        </p:nvSpPr>
        <p:spPr>
          <a:xfrm>
            <a:off x="217967" y="3028950"/>
            <a:ext cx="8291623" cy="1631216"/>
          </a:xfrm>
          <a:prstGeom prst="rect">
            <a:avLst/>
          </a:prstGeom>
          <a:noFill/>
        </p:spPr>
        <p:txBody>
          <a:bodyPr wrap="square">
            <a:spAutoFit/>
          </a:bodyPr>
          <a:lstStyle/>
          <a:p>
            <a:pPr algn="just" rtl="1"/>
            <a:r>
              <a:rPr lang="fa-IR" sz="2000" dirty="0">
                <a:solidFill>
                  <a:schemeClr val="bg1"/>
                </a:solidFill>
                <a:cs typeface="B Nazanin" panose="00000400000000000000" pitchFamily="2" charset="-78"/>
              </a:rPr>
              <a:t>آیا این داربست قابلیت استفاده برای انواع سلول را دارد؟ </a:t>
            </a:r>
          </a:p>
          <a:p>
            <a:pPr algn="just" rtl="1"/>
            <a:r>
              <a:rPr lang="fa-IR" sz="2000" dirty="0">
                <a:solidFill>
                  <a:schemeClr val="bg1"/>
                </a:solidFill>
                <a:cs typeface="B Nazanin" panose="00000400000000000000" pitchFamily="2" charset="-78"/>
              </a:rPr>
              <a:t>بله، با توجه به تصاویر شماره 1-4، 4-2 ، 3-4 و 4-4 ساخت داربست بر پایه کراتین تایید شده و با توجه به نتایج نشان داده شده در جدول شماره 3 و نمودار شماره 3 داربست تهیه شده استحکام لازم را دارا می باشد. در نتیجه داربست ساخته شده توسط پژوهشگران توانایی و ویژگی های لازم جهت استفاده برای انواع سلول ها را دارد.</a:t>
            </a:r>
          </a:p>
        </p:txBody>
      </p:sp>
    </p:spTree>
    <p:extLst>
      <p:ext uri="{BB962C8B-B14F-4D97-AF65-F5344CB8AC3E}">
        <p14:creationId xmlns:p14="http://schemas.microsoft.com/office/powerpoint/2010/main" val="2714623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5" name="Google Shape;245;p28"/>
          <p:cNvSpPr txBox="1">
            <a:spLocks noGrp="1"/>
          </p:cNvSpPr>
          <p:nvPr>
            <p:ph type="title"/>
          </p:nvPr>
        </p:nvSpPr>
        <p:spPr>
          <a:xfrm>
            <a:off x="4191000" y="137850"/>
            <a:ext cx="5472900" cy="909900"/>
          </a:xfrm>
          <a:prstGeom prst="rect">
            <a:avLst/>
          </a:prstGeom>
        </p:spPr>
        <p:txBody>
          <a:bodyPr spcFirstLastPara="1" wrap="square" lIns="0" tIns="0" rIns="0" bIns="0" anchor="b" anchorCtr="0">
            <a:noAutofit/>
          </a:bodyPr>
          <a:lstStyle/>
          <a:p>
            <a:pPr lvl="0"/>
            <a:r>
              <a:rPr lang="fa-IR" dirty="0">
                <a:cs typeface="B Nazanin" panose="00000400000000000000" pitchFamily="2" charset="-78"/>
              </a:rPr>
              <a:t>فهرست مطالب</a:t>
            </a:r>
            <a:endParaRPr dirty="0">
              <a:cs typeface="B Nazanin" panose="00000400000000000000" pitchFamily="2" charset="-78"/>
            </a:endParaRPr>
          </a:p>
        </p:txBody>
      </p:sp>
      <p:graphicFrame>
        <p:nvGraphicFramePr>
          <p:cNvPr id="2" name="Diagram 1"/>
          <p:cNvGraphicFramePr/>
          <p:nvPr>
            <p:extLst>
              <p:ext uri="{D42A27DB-BD31-4B8C-83A1-F6EECF244321}">
                <p14:modId xmlns:p14="http://schemas.microsoft.com/office/powerpoint/2010/main" val="3998384967"/>
              </p:ext>
            </p:extLst>
          </p:nvPr>
        </p:nvGraphicFramePr>
        <p:xfrm>
          <a:off x="400050" y="1047750"/>
          <a:ext cx="6889898" cy="383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 xmlns:a16="http://schemas.microsoft.com/office/drawing/2014/main" id="{29ED8954-C873-4230-A128-C3240447A172}"/>
              </a:ext>
            </a:extLst>
          </p:cNvPr>
          <p:cNvPicPr>
            <a:picLocks noChangeAspect="1"/>
          </p:cNvPicPr>
          <p:nvPr/>
        </p:nvPicPr>
        <p:blipFill>
          <a:blip r:embed="rId9"/>
          <a:stretch>
            <a:fillRect/>
          </a:stretch>
        </p:blipFill>
        <p:spPr>
          <a:xfrm>
            <a:off x="7289948" y="1958093"/>
            <a:ext cx="1450974" cy="218255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60D540-3C51-4140-9A6D-FDAA9DD1335D}"/>
              </a:ext>
            </a:extLst>
          </p:cNvPr>
          <p:cNvSpPr txBox="1"/>
          <p:nvPr/>
        </p:nvSpPr>
        <p:spPr>
          <a:xfrm>
            <a:off x="624885" y="801974"/>
            <a:ext cx="1447800" cy="646331"/>
          </a:xfrm>
          <a:prstGeom prst="rect">
            <a:avLst/>
          </a:prstGeom>
          <a:noFill/>
        </p:spPr>
        <p:txBody>
          <a:bodyPr wrap="square" rtlCol="0">
            <a:spAutoFit/>
          </a:bodyPr>
          <a:lstStyle/>
          <a:p>
            <a:pPr algn="ctr"/>
            <a:r>
              <a:rPr lang="fa-IR" sz="3600" dirty="0">
                <a:solidFill>
                  <a:srgbClr val="EA9999"/>
                </a:solidFill>
                <a:cs typeface="B Nazanin" panose="00000400000000000000" pitchFamily="2" charset="-78"/>
              </a:rPr>
              <a:t>موانع کار</a:t>
            </a:r>
            <a:endParaRPr lang="en-US" sz="3600" dirty="0">
              <a:solidFill>
                <a:srgbClr val="EA9999"/>
              </a:solidFill>
              <a:cs typeface="B Nazanin" panose="00000400000000000000" pitchFamily="2" charset="-78"/>
            </a:endParaRPr>
          </a:p>
        </p:txBody>
      </p:sp>
      <p:sp>
        <p:nvSpPr>
          <p:cNvPr id="4" name="TextBox 3">
            <a:extLst>
              <a:ext uri="{FF2B5EF4-FFF2-40B4-BE49-F238E27FC236}">
                <a16:creationId xmlns="" xmlns:a16="http://schemas.microsoft.com/office/drawing/2014/main" id="{4BF2F2C7-DC84-419F-A38D-78E0446FEE07}"/>
              </a:ext>
            </a:extLst>
          </p:cNvPr>
          <p:cNvSpPr txBox="1"/>
          <p:nvPr/>
        </p:nvSpPr>
        <p:spPr>
          <a:xfrm>
            <a:off x="1219200" y="1898092"/>
            <a:ext cx="7503042" cy="230832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457200" indent="-457200" algn="r" rtl="1">
              <a:buClr>
                <a:srgbClr val="EA9999"/>
              </a:buClr>
              <a:buFont typeface="Wingdings" panose="05000000000000000000" pitchFamily="2" charset="2"/>
              <a:buChar char="v"/>
            </a:pPr>
            <a:r>
              <a:rPr lang="fa-IR" sz="2400" dirty="0">
                <a:solidFill>
                  <a:srgbClr val="EA9999"/>
                </a:solidFill>
                <a:cs typeface="B Nazanin" panose="00000400000000000000" pitchFamily="2" charset="-78"/>
              </a:rPr>
              <a:t>با توجه به شرایط  انتقال سلول به داربست امکان پذیر نبود.</a:t>
            </a:r>
          </a:p>
          <a:p>
            <a:pPr algn="r" rtl="1">
              <a:buClr>
                <a:srgbClr val="EA9999"/>
              </a:buClr>
            </a:pPr>
            <a:endParaRPr lang="fa-IR" sz="2400" dirty="0">
              <a:solidFill>
                <a:srgbClr val="EA9999"/>
              </a:solidFill>
              <a:cs typeface="B Nazanin" panose="00000400000000000000" pitchFamily="2" charset="-78"/>
            </a:endParaRPr>
          </a:p>
          <a:p>
            <a:pPr marL="457200" indent="-457200" algn="r" rtl="1">
              <a:buClr>
                <a:srgbClr val="EA9999"/>
              </a:buClr>
              <a:buFont typeface="Wingdings" panose="05000000000000000000" pitchFamily="2" charset="2"/>
              <a:buChar char="v"/>
            </a:pPr>
            <a:r>
              <a:rPr lang="fa-IR" sz="2400" dirty="0">
                <a:solidFill>
                  <a:srgbClr val="EA9999"/>
                </a:solidFill>
                <a:cs typeface="B Nazanin" panose="00000400000000000000" pitchFamily="2" charset="-78"/>
              </a:rPr>
              <a:t>به دلیل دانش آموزی بودن پروژه پیوند ناخن به انگشتان افراد امکان پذیر نبود.</a:t>
            </a:r>
          </a:p>
          <a:p>
            <a:pPr algn="r" rtl="1">
              <a:buClr>
                <a:srgbClr val="EA9999"/>
              </a:buClr>
            </a:pPr>
            <a:endParaRPr lang="fa-IR" sz="2400" dirty="0">
              <a:solidFill>
                <a:srgbClr val="EA9999"/>
              </a:solidFill>
              <a:cs typeface="B Nazanin" panose="00000400000000000000" pitchFamily="2" charset="-78"/>
            </a:endParaRPr>
          </a:p>
          <a:p>
            <a:pPr marL="457200" indent="-457200" algn="r" rtl="1">
              <a:buClr>
                <a:srgbClr val="EA9999"/>
              </a:buClr>
              <a:buFont typeface="Wingdings" panose="05000000000000000000" pitchFamily="2" charset="2"/>
              <a:buChar char="v"/>
            </a:pPr>
            <a:r>
              <a:rPr lang="fa-IR" sz="2400" dirty="0">
                <a:solidFill>
                  <a:srgbClr val="EA9999"/>
                </a:solidFill>
                <a:cs typeface="B Nazanin" panose="00000400000000000000" pitchFamily="2" charset="-78"/>
              </a:rPr>
              <a:t>محدودیت زمانی</a:t>
            </a:r>
            <a:endParaRPr lang="fa-IR" sz="2400" dirty="0">
              <a:solidFill>
                <a:schemeClr val="bg1"/>
              </a:solidFill>
              <a:cs typeface="B Nazanin" panose="00000400000000000000" pitchFamily="2" charset="-78"/>
            </a:endParaRPr>
          </a:p>
        </p:txBody>
      </p:sp>
      <p:pic>
        <p:nvPicPr>
          <p:cNvPr id="2" name="Picture 1">
            <a:extLst>
              <a:ext uri="{FF2B5EF4-FFF2-40B4-BE49-F238E27FC236}">
                <a16:creationId xmlns="" xmlns:a16="http://schemas.microsoft.com/office/drawing/2014/main" id="{03B18C1B-8517-4522-BCF2-AA3F1B60D568}"/>
              </a:ext>
            </a:extLst>
          </p:cNvPr>
          <p:cNvPicPr>
            <a:picLocks noChangeAspect="1"/>
          </p:cNvPicPr>
          <p:nvPr/>
        </p:nvPicPr>
        <p:blipFill>
          <a:blip r:embed="rId2"/>
          <a:stretch>
            <a:fillRect/>
          </a:stretch>
        </p:blipFill>
        <p:spPr>
          <a:xfrm>
            <a:off x="76200" y="-10190"/>
            <a:ext cx="2667000" cy="2250280"/>
          </a:xfrm>
          <a:prstGeom prst="rect">
            <a:avLst/>
          </a:prstGeom>
        </p:spPr>
      </p:pic>
    </p:spTree>
    <p:extLst>
      <p:ext uri="{BB962C8B-B14F-4D97-AF65-F5344CB8AC3E}">
        <p14:creationId xmlns:p14="http://schemas.microsoft.com/office/powerpoint/2010/main" val="420839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E37CA29-4FC0-476F-B4D4-17D9E7539300}"/>
              </a:ext>
            </a:extLst>
          </p:cNvPr>
          <p:cNvSpPr txBox="1"/>
          <p:nvPr/>
        </p:nvSpPr>
        <p:spPr>
          <a:xfrm>
            <a:off x="1066800" y="797064"/>
            <a:ext cx="2280062" cy="707886"/>
          </a:xfrm>
          <a:prstGeom prst="rect">
            <a:avLst/>
          </a:prstGeom>
          <a:noFill/>
          <a:ln w="9525" cap="flat" cmpd="sng" algn="ctr">
            <a:solidFill>
              <a:srgbClr val="B6D7A8"/>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fa-IR" sz="4000" dirty="0">
                <a:solidFill>
                  <a:srgbClr val="B6D7A8"/>
                </a:solidFill>
                <a:cs typeface="B Nazanin" panose="00000400000000000000" pitchFamily="2" charset="-78"/>
              </a:rPr>
              <a:t>پیشنهادات</a:t>
            </a:r>
            <a:endParaRPr lang="en-US" sz="4000" dirty="0">
              <a:solidFill>
                <a:srgbClr val="B6D7A8"/>
              </a:solidFill>
              <a:cs typeface="B Nazanin" panose="00000400000000000000" pitchFamily="2" charset="-78"/>
            </a:endParaRPr>
          </a:p>
        </p:txBody>
      </p:sp>
      <p:sp>
        <p:nvSpPr>
          <p:cNvPr id="5" name="TextBox 4">
            <a:extLst>
              <a:ext uri="{FF2B5EF4-FFF2-40B4-BE49-F238E27FC236}">
                <a16:creationId xmlns="" xmlns:a16="http://schemas.microsoft.com/office/drawing/2014/main" id="{5E21B1F7-4F49-4BCD-92BE-73E4870687C7}"/>
              </a:ext>
            </a:extLst>
          </p:cNvPr>
          <p:cNvSpPr txBox="1"/>
          <p:nvPr/>
        </p:nvSpPr>
        <p:spPr>
          <a:xfrm>
            <a:off x="2359231" y="1504950"/>
            <a:ext cx="6324600" cy="2677656"/>
          </a:xfrm>
          <a:prstGeom prst="rect">
            <a:avLst/>
          </a:prstGeom>
          <a:noFill/>
        </p:spPr>
        <p:txBody>
          <a:bodyPr wrap="square" rtlCol="0">
            <a:spAutoFit/>
          </a:bodyPr>
          <a:lstStyle/>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انجام آزمایش با انتقال سلول به داربست.</a:t>
            </a:r>
          </a:p>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انجام آزمایش با انتقال ناخن مهندسی شده به بدن فرد.</a:t>
            </a:r>
          </a:p>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افزایش بازه زمانی.</a:t>
            </a:r>
          </a:p>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انجام تست ضد میکروبی هنگام انتقال به بدن.</a:t>
            </a:r>
          </a:p>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بررسی میزان تخلخل داربست هنگام کشت و انتقال سلول به بافت.</a:t>
            </a:r>
          </a:p>
          <a:p>
            <a:pPr marL="342900" indent="-342900" algn="r" rtl="1">
              <a:buClr>
                <a:srgbClr val="B6D7A8"/>
              </a:buClr>
              <a:buFont typeface="Wingdings" panose="05000000000000000000" pitchFamily="2" charset="2"/>
              <a:buChar char="v"/>
            </a:pPr>
            <a:r>
              <a:rPr lang="fa-IR" sz="2400" dirty="0">
                <a:solidFill>
                  <a:srgbClr val="B6D7A8"/>
                </a:solidFill>
                <a:cs typeface="B Nazanin" panose="00000400000000000000" pitchFamily="2" charset="-78"/>
              </a:rPr>
              <a:t>بررسی استحکام فشاری داربست.</a:t>
            </a:r>
          </a:p>
        </p:txBody>
      </p:sp>
    </p:spTree>
    <p:extLst>
      <p:ext uri="{BB962C8B-B14F-4D97-AF65-F5344CB8AC3E}">
        <p14:creationId xmlns:p14="http://schemas.microsoft.com/office/powerpoint/2010/main" val="3512836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1D7C71A-E4F9-4D0C-A347-0C1B847007DE}"/>
              </a:ext>
            </a:extLst>
          </p:cNvPr>
          <p:cNvSpPr txBox="1"/>
          <p:nvPr/>
        </p:nvSpPr>
        <p:spPr>
          <a:xfrm>
            <a:off x="3124200" y="196794"/>
            <a:ext cx="2895600" cy="584775"/>
          </a:xfrm>
          <a:prstGeom prst="rect">
            <a:avLst/>
          </a:prstGeom>
          <a:solidFill>
            <a:srgbClr val="B6D7A8"/>
          </a:solidFill>
        </p:spPr>
        <p:txBody>
          <a:bodyPr wrap="square" rtlCol="0">
            <a:spAutoFit/>
          </a:bodyPr>
          <a:lstStyle/>
          <a:p>
            <a:pPr algn="ctr"/>
            <a:r>
              <a:rPr lang="fa-IR" sz="3200" dirty="0">
                <a:solidFill>
                  <a:schemeClr val="tx1"/>
                </a:solidFill>
                <a:cs typeface="B Nazanin" panose="00000400000000000000" pitchFamily="2" charset="-78"/>
              </a:rPr>
              <a:t>منابع</a:t>
            </a:r>
            <a:endParaRPr lang="en-US" sz="3200" dirty="0">
              <a:solidFill>
                <a:schemeClr val="tx1"/>
              </a:solidFill>
              <a:cs typeface="B Nazanin" panose="00000400000000000000" pitchFamily="2" charset="-78"/>
            </a:endParaRPr>
          </a:p>
        </p:txBody>
      </p:sp>
      <p:sp>
        <p:nvSpPr>
          <p:cNvPr id="3" name="TextBox 2">
            <a:extLst>
              <a:ext uri="{FF2B5EF4-FFF2-40B4-BE49-F238E27FC236}">
                <a16:creationId xmlns="" xmlns:a16="http://schemas.microsoft.com/office/drawing/2014/main" id="{BF99DCFD-8F20-4AB5-9ED5-D2ABCE5068D8}"/>
              </a:ext>
            </a:extLst>
          </p:cNvPr>
          <p:cNvSpPr txBox="1"/>
          <p:nvPr/>
        </p:nvSpPr>
        <p:spPr>
          <a:xfrm>
            <a:off x="704850" y="960999"/>
            <a:ext cx="7734300" cy="3416320"/>
          </a:xfrm>
          <a:prstGeom prst="rect">
            <a:avLst/>
          </a:prstGeom>
          <a:solidFill>
            <a:srgbClr val="B6D7A8"/>
          </a:solidFill>
        </p:spPr>
        <p:txBody>
          <a:bodyPr wrap="square" rtlCol="0">
            <a:spAutoFit/>
          </a:bodyPr>
          <a:lstStyle/>
          <a:p>
            <a:pPr marL="342900" indent="-342900" algn="r" rtl="1">
              <a:buFont typeface="+mj-lt"/>
              <a:buAutoNum type="arabicParenR"/>
            </a:pPr>
            <a:r>
              <a:rPr lang="fa-IR" sz="1800" smtClean="0">
                <a:solidFill>
                  <a:schemeClr val="tx1"/>
                </a:solidFill>
                <a:cs typeface="B Nazanin" panose="00000400000000000000" pitchFamily="2" charset="-78"/>
              </a:rPr>
              <a:t>پورهاشم </a:t>
            </a:r>
            <a:r>
              <a:rPr lang="fa-IR" sz="1800" dirty="0">
                <a:solidFill>
                  <a:schemeClr val="tx1"/>
                </a:solidFill>
                <a:cs typeface="B Nazanin" panose="00000400000000000000" pitchFamily="2" charset="-78"/>
              </a:rPr>
              <a:t>، علی بیگی ، زرافشانی / الگوی مدیریت ضایعات، پسماند های دامی، جغرافیا و برنامه ریزی محیطی / سال 1394</a:t>
            </a:r>
          </a:p>
          <a:p>
            <a:pPr marL="342900" indent="-342900" algn="r" rtl="1">
              <a:buFont typeface="+mj-lt"/>
              <a:buAutoNum type="arabicParenR"/>
            </a:pPr>
            <a:r>
              <a:rPr lang="fa-IR" sz="1800" dirty="0">
                <a:solidFill>
                  <a:schemeClr val="tx1"/>
                </a:solidFill>
                <a:cs typeface="B Nazanin" panose="00000400000000000000" pitchFamily="2" charset="-78"/>
              </a:rPr>
              <a:t>علی اکبری قویمی سهیلا ، صولتی هشجین مهران ، ابراهیم زاده محمدحسین / آشنایی با مهندسی بافت /  مجله جراحي استخوان و مفاصل ایران / دوره 9 / شماره 4 / سال 1390 / صفحات 185 تا 190</a:t>
            </a:r>
          </a:p>
          <a:p>
            <a:pPr marL="342900" indent="-342900" algn="r" rtl="1">
              <a:buFont typeface="+mj-lt"/>
              <a:buAutoNum type="arabicParenR"/>
            </a:pPr>
            <a:r>
              <a:rPr lang="fa-IR" sz="1800" dirty="0">
                <a:solidFill>
                  <a:schemeClr val="tx1"/>
                </a:solidFill>
                <a:cs typeface="B Nazanin" panose="00000400000000000000" pitchFamily="2" charset="-78"/>
              </a:rPr>
              <a:t>فاطمی محمدجواد ، قدیمی طیب ، حسامی محمدحسین ، نظری شهلا / بررسي شيوع صدمه به ناخن در تروماي دست و تأثير نوع درمان در به وجود آمدن تغيير شكل ناخن / نشریه جراحی ایران / دوره 14 / شماره 4 / سال 1385</a:t>
            </a:r>
          </a:p>
          <a:p>
            <a:pPr marL="342900" indent="-342900" algn="r" rtl="1">
              <a:buFont typeface="+mj-lt"/>
              <a:buAutoNum type="arabicParenR"/>
            </a:pPr>
            <a:r>
              <a:rPr lang="fa-IR" sz="1800" dirty="0">
                <a:solidFill>
                  <a:schemeClr val="tx1"/>
                </a:solidFill>
                <a:cs typeface="B Nazanin" panose="00000400000000000000" pitchFamily="2" charset="-78"/>
              </a:rPr>
              <a:t>میرشمسی محمدحسین ، شیریزدی سید مصطفی ، تقویه عباس ، جلیلی منش محمد ، حاجی اسماعیلی محمد / مقايسة دو روش ماتريسكتومي در درمان رشد نامناسب ناخن شست پا / نشریه جراحی ایران / دوره 15 / شماره 4 / سال 1386</a:t>
            </a:r>
          </a:p>
          <a:p>
            <a:pPr marL="342900" indent="-342900" algn="r" rtl="1">
              <a:buFont typeface="+mj-lt"/>
              <a:buAutoNum type="arabicParenR"/>
            </a:pPr>
            <a:r>
              <a:rPr lang="fa-IR" sz="1800" dirty="0">
                <a:solidFill>
                  <a:schemeClr val="tx1"/>
                </a:solidFill>
                <a:cs typeface="B Nazanin" panose="00000400000000000000" pitchFamily="2" charset="-78"/>
              </a:rPr>
              <a:t>هاشمی زهرا السادات ، سلیمانی مسعود / داربستهاي مهندسي بافت: تاريخچه، انواع و روش ساخت / مجله علوم تشریح ایران / دوره 9 / شماره 35 / سال 1390 / صفحات 145 تا 168</a:t>
            </a:r>
            <a:endParaRPr lang="fa-IR" sz="2000" dirty="0">
              <a:solidFill>
                <a:schemeClr val="tx1"/>
              </a:solidFill>
              <a:cs typeface="B Nazanin" panose="00000400000000000000" pitchFamily="2" charset="-78"/>
            </a:endParaRPr>
          </a:p>
        </p:txBody>
      </p:sp>
    </p:spTree>
    <p:extLst>
      <p:ext uri="{BB962C8B-B14F-4D97-AF65-F5344CB8AC3E}">
        <p14:creationId xmlns:p14="http://schemas.microsoft.com/office/powerpoint/2010/main" val="553924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1962150"/>
            <a:ext cx="3025187" cy="1446550"/>
          </a:xfrm>
          <a:prstGeom prst="rect">
            <a:avLst/>
          </a:prstGeom>
        </p:spPr>
        <p:txBody>
          <a:bodyPr wrap="none">
            <a:spAutoFit/>
          </a:bodyPr>
          <a:lstStyle/>
          <a:p>
            <a:pPr algn="ctr"/>
            <a:r>
              <a:rPr lang="en" sz="8800" dirty="0">
                <a:solidFill>
                  <a:srgbClr val="E5D691"/>
                </a:solidFill>
                <a:latin typeface="Sue Ellen Francisco" charset="0"/>
              </a:rPr>
              <a:t>THANKS</a:t>
            </a:r>
            <a:endParaRPr lang="en-US" sz="8800" dirty="0">
              <a:solidFill>
                <a:srgbClr val="E5D691"/>
              </a:solidFill>
              <a:latin typeface="Sue Ellen Francisco"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2950"/>
            <a:ext cx="8248650" cy="424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618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29"/>
          <p:cNvSpPr txBox="1">
            <a:spLocks noGrp="1"/>
          </p:cNvSpPr>
          <p:nvPr>
            <p:ph type="title"/>
          </p:nvPr>
        </p:nvSpPr>
        <p:spPr>
          <a:xfrm>
            <a:off x="6019800" y="179250"/>
            <a:ext cx="2823600" cy="365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a-IR" sz="6000" dirty="0">
                <a:cs typeface="B Nazanin" panose="00000400000000000000" pitchFamily="2" charset="-78"/>
              </a:rPr>
              <a:t>مقدمه</a:t>
            </a:r>
            <a:endParaRPr sz="4400" dirty="0">
              <a:cs typeface="B Nazanin" panose="00000400000000000000" pitchFamily="2" charset="-78"/>
            </a:endParaRPr>
          </a:p>
        </p:txBody>
      </p:sp>
      <p:sp>
        <p:nvSpPr>
          <p:cNvPr id="322" name="Google Shape;322;p29"/>
          <p:cNvSpPr txBox="1">
            <a:spLocks noGrp="1"/>
          </p:cNvSpPr>
          <p:nvPr>
            <p:ph type="subTitle" idx="1"/>
          </p:nvPr>
        </p:nvSpPr>
        <p:spPr>
          <a:xfrm>
            <a:off x="381000" y="1047750"/>
            <a:ext cx="8382000" cy="3733800"/>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0" tIns="0" rIns="0" bIns="0" anchor="b" anchorCtr="0">
            <a:noAutofit/>
          </a:bodyPr>
          <a:lstStyle/>
          <a:p>
            <a:pPr marL="0" indent="0" algn="just" rtl="1"/>
            <a:r>
              <a:rPr lang="fa-IR" sz="2400" dirty="0">
                <a:solidFill>
                  <a:schemeClr val="bg2"/>
                </a:solidFill>
                <a:latin typeface="Traditional Arabic" pitchFamily="18" charset="-78"/>
                <a:cs typeface="Traditional Arabic" pitchFamily="18" charset="-78"/>
              </a:rPr>
              <a:t>امروزه تحقیقات در زمینه مهندسی بافت در سطح وسیعی رو به گسترش است به طوری که مهندسی بافت توانایی بالقوه برای ساخت عضو و بافت را به صورت </a:t>
            </a:r>
            <a:r>
              <a:rPr lang="en-US" sz="2400" dirty="0">
                <a:solidFill>
                  <a:schemeClr val="bg2"/>
                </a:solidFill>
                <a:latin typeface="Traditional Arabic" pitchFamily="18" charset="-78"/>
                <a:cs typeface="Traditional Arabic" pitchFamily="18" charset="-78"/>
              </a:rPr>
              <a:t>de novo </a:t>
            </a:r>
            <a:r>
              <a:rPr lang="fa-IR" sz="2400" dirty="0">
                <a:solidFill>
                  <a:schemeClr val="bg2"/>
                </a:solidFill>
                <a:latin typeface="Traditional Arabic" pitchFamily="18" charset="-78"/>
                <a:cs typeface="Traditional Arabic" pitchFamily="18" charset="-78"/>
              </a:rPr>
              <a:t> دارد. شايع ترين صدمه در دست جراحتهاي ناخن و ضمائم آن است. در دفورميتيهاي ناخن عملهاي ترميمي ثانويه نتايج خوبي ندارد. در مواردي كه كمبود قسمتي از بستر يا ماتريكس ژرمينال وجود داشته باشد ميتوان از انگشتهاي پا گرافت لازم را تهيه كرد كه معمولاً از شست استفاده ميشود. همچنین در مواردی درمان این صدمات با سوزاندن یا برداشتن ماتریکس ناخن انجام می شود. اين جراحت ها در صورت درمان نادرست يا ناكافي باعث اختلال در ظاهر و عملكرد دست ميشود. درمان اوليه و صحيح باعث جلوگيري از به وجود آمدن تغيير شكل ميشود. در این مطالعه از مهندسی بافت به منظور درمان ناخن های آسیب دیده و مواردی که آسیب دیدگی به ماتریکس ناخن وجود دارد با کمک کراتین استخراج شده از ضایعات زیستی نظیر سم گوسفند و تهیه داربست سلولی به روش الکتروریسی بهره گرفته شد.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7"/>
        <p:cNvGrpSpPr/>
        <p:nvPr/>
      </p:nvGrpSpPr>
      <p:grpSpPr>
        <a:xfrm>
          <a:off x="0" y="0"/>
          <a:ext cx="0" cy="0"/>
          <a:chOff x="0" y="0"/>
          <a:chExt cx="0" cy="0"/>
        </a:xfrm>
      </p:grpSpPr>
      <p:sp>
        <p:nvSpPr>
          <p:cNvPr id="718" name="Google Shape;718;p38"/>
          <p:cNvSpPr txBox="1">
            <a:spLocks noGrp="1"/>
          </p:cNvSpPr>
          <p:nvPr>
            <p:ph type="title"/>
          </p:nvPr>
        </p:nvSpPr>
        <p:spPr>
          <a:xfrm>
            <a:off x="1855386" y="283978"/>
            <a:ext cx="5664300" cy="5310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a-IR" sz="6000" dirty="0">
                <a:cs typeface="B Nazanin" panose="00000400000000000000" pitchFamily="2" charset="-78"/>
              </a:rPr>
              <a:t>بیان مسئله</a:t>
            </a:r>
            <a:endParaRPr sz="6000" dirty="0">
              <a:cs typeface="B Nazanin" panose="00000400000000000000" pitchFamily="2" charset="-78"/>
            </a:endParaRPr>
          </a:p>
        </p:txBody>
      </p:sp>
      <p:sp>
        <p:nvSpPr>
          <p:cNvPr id="719" name="Google Shape;719;p38"/>
          <p:cNvSpPr txBox="1"/>
          <p:nvPr/>
        </p:nvSpPr>
        <p:spPr>
          <a:xfrm>
            <a:off x="655563" y="3571522"/>
            <a:ext cx="2166725" cy="1081428"/>
          </a:xfrm>
          <a:prstGeom prst="rect">
            <a:avLst/>
          </a:prstGeom>
          <a:noFill/>
          <a:ln>
            <a:noFill/>
          </a:ln>
        </p:spPr>
        <p:txBody>
          <a:bodyPr spcFirstLastPara="1" wrap="square" lIns="0" tIns="0" rIns="0" bIns="91425" anchor="ctr" anchorCtr="0">
            <a:noAutofit/>
          </a:bodyPr>
          <a:lstStyle/>
          <a:p>
            <a:pPr marL="12700" algn="ctr" rtl="1">
              <a:spcBef>
                <a:spcPts val="800"/>
              </a:spcBef>
            </a:pPr>
            <a:r>
              <a:rPr lang="fa-IR" sz="2400" dirty="0">
                <a:solidFill>
                  <a:schemeClr val="bg1"/>
                </a:solidFill>
                <a:latin typeface="Traditional Arabic" pitchFamily="18" charset="-78"/>
                <a:cs typeface="Traditional Arabic" pitchFamily="18" charset="-78"/>
              </a:rPr>
              <a:t>تروما و آسیب به ماتریکس ناخن و عدم ترمیم</a:t>
            </a:r>
            <a:endParaRPr lang="en-US" sz="2400" dirty="0">
              <a:solidFill>
                <a:schemeClr val="bg1"/>
              </a:solidFill>
              <a:latin typeface="Traditional Arabic" pitchFamily="18" charset="-78"/>
              <a:cs typeface="Traditional Arabic" pitchFamily="18" charset="-78"/>
            </a:endParaRPr>
          </a:p>
          <a:p>
            <a:pPr marL="12700" lvl="0" indent="0" algn="ctr" rtl="0">
              <a:spcBef>
                <a:spcPts val="800"/>
              </a:spcBef>
              <a:spcAft>
                <a:spcPts val="0"/>
              </a:spcAft>
              <a:buNone/>
            </a:pPr>
            <a:endParaRPr sz="2400" dirty="0">
              <a:solidFill>
                <a:schemeClr val="accent1">
                  <a:lumMod val="60000"/>
                  <a:lumOff val="40000"/>
                </a:schemeClr>
              </a:solidFill>
              <a:latin typeface="Barlow Semi Condensed Light"/>
              <a:ea typeface="Barlow Semi Condensed Light"/>
              <a:cs typeface="Barlow Semi Condensed Light"/>
              <a:sym typeface="Barlow Semi Condensed Light"/>
            </a:endParaRPr>
          </a:p>
        </p:txBody>
      </p:sp>
      <p:sp>
        <p:nvSpPr>
          <p:cNvPr id="720" name="Google Shape;720;p38"/>
          <p:cNvSpPr txBox="1"/>
          <p:nvPr/>
        </p:nvSpPr>
        <p:spPr>
          <a:xfrm>
            <a:off x="1032164" y="2834287"/>
            <a:ext cx="1496700" cy="340200"/>
          </a:xfrm>
          <a:prstGeom prst="rect">
            <a:avLst/>
          </a:prstGeom>
          <a:noFill/>
          <a:ln>
            <a:noFill/>
          </a:ln>
        </p:spPr>
        <p:txBody>
          <a:bodyPr spcFirstLastPara="1" wrap="square" lIns="0" tIns="0" rIns="0" bIns="91425" anchor="ctr" anchorCtr="0">
            <a:noAutofit/>
          </a:bodyPr>
          <a:lstStyle/>
          <a:p>
            <a:pPr marL="12700" lvl="0" indent="0" algn="ctr" rtl="0">
              <a:spcBef>
                <a:spcPts val="800"/>
              </a:spcBef>
              <a:spcAft>
                <a:spcPts val="0"/>
              </a:spcAft>
              <a:buNone/>
            </a:pPr>
            <a:r>
              <a:rPr lang="fa-IR" sz="2800" dirty="0">
                <a:solidFill>
                  <a:srgbClr val="9FC5E8"/>
                </a:solidFill>
                <a:latin typeface="Sue Ellen Francisco"/>
                <a:ea typeface="Sue Ellen Francisco"/>
                <a:cs typeface="B Nazanin" panose="00000400000000000000" pitchFamily="2" charset="-78"/>
                <a:sym typeface="Sue Ellen Francisco"/>
              </a:rPr>
              <a:t>مشکلَ</a:t>
            </a:r>
            <a:endParaRPr sz="2800" dirty="0">
              <a:solidFill>
                <a:srgbClr val="9FC5E8"/>
              </a:solidFill>
              <a:latin typeface="Sue Ellen Francisco"/>
              <a:ea typeface="Sue Ellen Francisco"/>
              <a:cs typeface="B Nazanin" panose="00000400000000000000" pitchFamily="2" charset="-78"/>
              <a:sym typeface="Sue Ellen Francisco"/>
            </a:endParaRPr>
          </a:p>
        </p:txBody>
      </p:sp>
      <p:grpSp>
        <p:nvGrpSpPr>
          <p:cNvPr id="721" name="Google Shape;721;p38"/>
          <p:cNvGrpSpPr/>
          <p:nvPr/>
        </p:nvGrpSpPr>
        <p:grpSpPr>
          <a:xfrm>
            <a:off x="445580" y="1587596"/>
            <a:ext cx="2835031" cy="3091554"/>
            <a:chOff x="2835183" y="1155955"/>
            <a:chExt cx="1464189" cy="1627426"/>
          </a:xfrm>
        </p:grpSpPr>
        <p:sp>
          <p:nvSpPr>
            <p:cNvPr id="722" name="Google Shape;722;p38"/>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2995536" y="2095831"/>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38"/>
          <p:cNvSpPr txBox="1"/>
          <p:nvPr/>
        </p:nvSpPr>
        <p:spPr>
          <a:xfrm>
            <a:off x="3479951" y="3370601"/>
            <a:ext cx="2282487" cy="889663"/>
          </a:xfrm>
          <a:prstGeom prst="rect">
            <a:avLst/>
          </a:prstGeom>
          <a:noFill/>
          <a:ln>
            <a:noFill/>
          </a:ln>
        </p:spPr>
        <p:txBody>
          <a:bodyPr spcFirstLastPara="1" wrap="square" lIns="0" tIns="0" rIns="0" bIns="91425" anchor="ctr" anchorCtr="0">
            <a:noAutofit/>
          </a:bodyPr>
          <a:lstStyle/>
          <a:p>
            <a:pPr marL="12700" lvl="0" indent="0" algn="ctr" rtl="1">
              <a:spcBef>
                <a:spcPts val="800"/>
              </a:spcBef>
              <a:spcAft>
                <a:spcPts val="0"/>
              </a:spcAft>
              <a:buNone/>
            </a:pPr>
            <a:r>
              <a:rPr lang="fa-IR" sz="2000" dirty="0">
                <a:solidFill>
                  <a:srgbClr val="FFFFFF"/>
                </a:solidFill>
                <a:latin typeface="Traditional Arabic" panose="02020603050405020304" pitchFamily="18" charset="-78"/>
                <a:ea typeface="Barlow Semi Condensed Light"/>
                <a:cs typeface="Traditional Arabic" panose="02020603050405020304" pitchFamily="18" charset="-78"/>
                <a:sym typeface="Barlow Semi Condensed Light"/>
              </a:rPr>
              <a:t>استفاده از گرافت ، جراحی ، سوزاندن با فنل ، آنتی بیوتیک ها</a:t>
            </a:r>
            <a:endParaRPr sz="2000" dirty="0">
              <a:solidFill>
                <a:srgbClr val="FFFFFF"/>
              </a:solidFill>
              <a:latin typeface="Traditional Arabic" panose="02020603050405020304" pitchFamily="18" charset="-78"/>
              <a:ea typeface="Barlow Semi Condensed Light"/>
              <a:cs typeface="Traditional Arabic" panose="02020603050405020304" pitchFamily="18" charset="-78"/>
              <a:sym typeface="Barlow Semi Condensed Light"/>
            </a:endParaRPr>
          </a:p>
        </p:txBody>
      </p:sp>
      <p:sp>
        <p:nvSpPr>
          <p:cNvPr id="729" name="Google Shape;729;p38"/>
          <p:cNvSpPr txBox="1"/>
          <p:nvPr/>
        </p:nvSpPr>
        <p:spPr>
          <a:xfrm>
            <a:off x="3695577" y="2856775"/>
            <a:ext cx="1783197" cy="340200"/>
          </a:xfrm>
          <a:prstGeom prst="rect">
            <a:avLst/>
          </a:prstGeom>
          <a:noFill/>
          <a:ln>
            <a:noFill/>
          </a:ln>
        </p:spPr>
        <p:txBody>
          <a:bodyPr spcFirstLastPara="1" wrap="square" lIns="0" tIns="0" rIns="0" bIns="91425" anchor="ctr" anchorCtr="0">
            <a:noAutofit/>
          </a:bodyPr>
          <a:lstStyle/>
          <a:p>
            <a:pPr marL="12700" lvl="0" indent="0" algn="ctr" rtl="0">
              <a:spcBef>
                <a:spcPts val="800"/>
              </a:spcBef>
              <a:spcAft>
                <a:spcPts val="0"/>
              </a:spcAft>
              <a:buNone/>
            </a:pPr>
            <a:r>
              <a:rPr lang="fa-IR" sz="2800" dirty="0">
                <a:solidFill>
                  <a:srgbClr val="9FC5E8"/>
                </a:solidFill>
                <a:latin typeface="Sue Ellen Francisco"/>
                <a:ea typeface="Sue Ellen Francisco"/>
                <a:cs typeface="B Nazanin" panose="00000400000000000000" pitchFamily="2" charset="-78"/>
                <a:sym typeface="Sue Ellen Francisco"/>
              </a:rPr>
              <a:t>روش های فعلیَ</a:t>
            </a:r>
            <a:endParaRPr sz="2400" dirty="0">
              <a:solidFill>
                <a:srgbClr val="9FC5E8"/>
              </a:solidFill>
              <a:latin typeface="Sue Ellen Francisco"/>
              <a:ea typeface="Sue Ellen Francisco"/>
              <a:cs typeface="B Nazanin" panose="00000400000000000000" pitchFamily="2" charset="-78"/>
              <a:sym typeface="Sue Ellen Francisco"/>
            </a:endParaRPr>
          </a:p>
        </p:txBody>
      </p:sp>
      <p:grpSp>
        <p:nvGrpSpPr>
          <p:cNvPr id="730" name="Google Shape;730;p38"/>
          <p:cNvGrpSpPr/>
          <p:nvPr/>
        </p:nvGrpSpPr>
        <p:grpSpPr>
          <a:xfrm>
            <a:off x="3337506" y="1587596"/>
            <a:ext cx="2688546" cy="3091554"/>
            <a:chOff x="2835183" y="1155955"/>
            <a:chExt cx="1464189" cy="1627426"/>
          </a:xfrm>
        </p:grpSpPr>
        <p:sp>
          <p:nvSpPr>
            <p:cNvPr id="731" name="Google Shape;731;p38"/>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2995536" y="2095831"/>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8"/>
          <p:cNvGrpSpPr/>
          <p:nvPr/>
        </p:nvGrpSpPr>
        <p:grpSpPr>
          <a:xfrm>
            <a:off x="5716080" y="2896525"/>
            <a:ext cx="374513" cy="72050"/>
            <a:chOff x="5716080" y="2896525"/>
            <a:chExt cx="374513" cy="72050"/>
          </a:xfrm>
        </p:grpSpPr>
        <p:sp>
          <p:nvSpPr>
            <p:cNvPr id="738" name="Google Shape;738;p38"/>
            <p:cNvSpPr/>
            <p:nvPr/>
          </p:nvSpPr>
          <p:spPr>
            <a:xfrm>
              <a:off x="5716080"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775216" y="2947738"/>
              <a:ext cx="258956"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0" name="Google Shape;740;p38"/>
          <p:cNvSpPr txBox="1"/>
          <p:nvPr/>
        </p:nvSpPr>
        <p:spPr>
          <a:xfrm>
            <a:off x="6456524" y="3565634"/>
            <a:ext cx="1886400" cy="714300"/>
          </a:xfrm>
          <a:prstGeom prst="rect">
            <a:avLst/>
          </a:prstGeom>
          <a:noFill/>
          <a:ln>
            <a:noFill/>
          </a:ln>
        </p:spPr>
        <p:txBody>
          <a:bodyPr spcFirstLastPara="1" wrap="square" lIns="0" tIns="0" rIns="0" bIns="91425" anchor="ctr" anchorCtr="0">
            <a:noAutofit/>
          </a:bodyPr>
          <a:lstStyle/>
          <a:p>
            <a:pPr lvl="0" algn="ctr"/>
            <a:r>
              <a:rPr lang="fa-IR" sz="2400" dirty="0">
                <a:solidFill>
                  <a:schemeClr val="bg1"/>
                </a:solidFill>
                <a:latin typeface="Traditional Arabic" pitchFamily="18" charset="-78"/>
                <a:cs typeface="Traditional Arabic" pitchFamily="18" charset="-78"/>
              </a:rPr>
              <a:t>ساخت داربست زیستی جهت تولید بافت ناخن</a:t>
            </a:r>
            <a:endParaRPr lang="en-US" sz="2400" dirty="0">
              <a:solidFill>
                <a:schemeClr val="bg1"/>
              </a:solidFill>
              <a:latin typeface="Traditional Arabic" pitchFamily="18" charset="-78"/>
              <a:cs typeface="Traditional Arabic" pitchFamily="18" charset="-78"/>
            </a:endParaRPr>
          </a:p>
        </p:txBody>
      </p:sp>
      <p:sp>
        <p:nvSpPr>
          <p:cNvPr id="741" name="Google Shape;741;p38"/>
          <p:cNvSpPr txBox="1"/>
          <p:nvPr/>
        </p:nvSpPr>
        <p:spPr>
          <a:xfrm>
            <a:off x="6423322" y="2853500"/>
            <a:ext cx="2130731" cy="340200"/>
          </a:xfrm>
          <a:prstGeom prst="rect">
            <a:avLst/>
          </a:prstGeom>
          <a:noFill/>
          <a:ln>
            <a:noFill/>
          </a:ln>
        </p:spPr>
        <p:txBody>
          <a:bodyPr spcFirstLastPara="1" wrap="square" lIns="0" tIns="0" rIns="0" bIns="91425" anchor="ctr" anchorCtr="0">
            <a:noAutofit/>
          </a:bodyPr>
          <a:lstStyle/>
          <a:p>
            <a:pPr marL="12700" lvl="0" indent="0" algn="ctr" rtl="0">
              <a:spcBef>
                <a:spcPts val="800"/>
              </a:spcBef>
              <a:spcAft>
                <a:spcPts val="0"/>
              </a:spcAft>
              <a:buNone/>
            </a:pPr>
            <a:r>
              <a:rPr lang="fa-IR" sz="2800" dirty="0">
                <a:solidFill>
                  <a:srgbClr val="9FC5E8"/>
                </a:solidFill>
                <a:latin typeface="Sue Ellen Francisco"/>
                <a:ea typeface="Sue Ellen Francisco"/>
                <a:cs typeface="B Nazanin" panose="00000400000000000000" pitchFamily="2" charset="-78"/>
                <a:sym typeface="Sue Ellen Francisco"/>
              </a:rPr>
              <a:t>راهکار پیشنهادی</a:t>
            </a:r>
            <a:endParaRPr sz="2800" dirty="0">
              <a:solidFill>
                <a:srgbClr val="9FC5E8"/>
              </a:solidFill>
              <a:latin typeface="Sue Ellen Francisco"/>
              <a:ea typeface="Sue Ellen Francisco"/>
              <a:cs typeface="B Nazanin" panose="00000400000000000000" pitchFamily="2" charset="-78"/>
              <a:sym typeface="Sue Ellen Francisco"/>
            </a:endParaRPr>
          </a:p>
        </p:txBody>
      </p:sp>
      <p:grpSp>
        <p:nvGrpSpPr>
          <p:cNvPr id="742" name="Google Shape;742;p38"/>
          <p:cNvGrpSpPr/>
          <p:nvPr/>
        </p:nvGrpSpPr>
        <p:grpSpPr>
          <a:xfrm>
            <a:off x="6146636" y="1561396"/>
            <a:ext cx="2692563" cy="3091554"/>
            <a:chOff x="2835183" y="1155955"/>
            <a:chExt cx="1464189" cy="1627426"/>
          </a:xfrm>
        </p:grpSpPr>
        <p:sp>
          <p:nvSpPr>
            <p:cNvPr id="743" name="Google Shape;743;p38"/>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995536" y="2095831"/>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9" name="Google Shape;749;p38"/>
          <p:cNvGrpSpPr/>
          <p:nvPr/>
        </p:nvGrpSpPr>
        <p:grpSpPr>
          <a:xfrm>
            <a:off x="3053405" y="2896525"/>
            <a:ext cx="374513" cy="72050"/>
            <a:chOff x="3053405" y="2896525"/>
            <a:chExt cx="374513" cy="72050"/>
          </a:xfrm>
        </p:grpSpPr>
        <p:sp>
          <p:nvSpPr>
            <p:cNvPr id="750" name="Google Shape;750;p38"/>
            <p:cNvSpPr/>
            <p:nvPr/>
          </p:nvSpPr>
          <p:spPr>
            <a:xfrm>
              <a:off x="3053405" y="2896525"/>
              <a:ext cx="374513" cy="11567"/>
            </a:xfrm>
            <a:custGeom>
              <a:avLst/>
              <a:gdLst/>
              <a:ahLst/>
              <a:cxnLst/>
              <a:rect l="l" t="t" r="r" b="b"/>
              <a:pathLst>
                <a:path w="17219" h="302" extrusionOk="0">
                  <a:moveTo>
                    <a:pt x="17118" y="0"/>
                  </a:moveTo>
                  <a:cubicBezTo>
                    <a:pt x="15602" y="101"/>
                    <a:pt x="14167" y="126"/>
                    <a:pt x="12745" y="126"/>
                  </a:cubicBezTo>
                  <a:cubicBezTo>
                    <a:pt x="11322" y="126"/>
                    <a:pt x="9913" y="101"/>
                    <a:pt x="8446" y="101"/>
                  </a:cubicBezTo>
                  <a:cubicBezTo>
                    <a:pt x="7143" y="50"/>
                    <a:pt x="5815" y="25"/>
                    <a:pt x="4433" y="25"/>
                  </a:cubicBezTo>
                  <a:cubicBezTo>
                    <a:pt x="3052" y="25"/>
                    <a:pt x="1617" y="50"/>
                    <a:pt x="100" y="101"/>
                  </a:cubicBezTo>
                  <a:cubicBezTo>
                    <a:pt x="0" y="101"/>
                    <a:pt x="0" y="101"/>
                    <a:pt x="0" y="201"/>
                  </a:cubicBezTo>
                  <a:cubicBezTo>
                    <a:pt x="0" y="201"/>
                    <a:pt x="0" y="301"/>
                    <a:pt x="100" y="301"/>
                  </a:cubicBezTo>
                  <a:cubicBezTo>
                    <a:pt x="1617" y="251"/>
                    <a:pt x="3052" y="226"/>
                    <a:pt x="4433" y="226"/>
                  </a:cubicBezTo>
                  <a:cubicBezTo>
                    <a:pt x="5815" y="226"/>
                    <a:pt x="7143" y="251"/>
                    <a:pt x="8446" y="301"/>
                  </a:cubicBezTo>
                  <a:lnTo>
                    <a:pt x="12832" y="301"/>
                  </a:lnTo>
                  <a:cubicBezTo>
                    <a:pt x="14311" y="301"/>
                    <a:pt x="15664" y="301"/>
                    <a:pt x="17118" y="201"/>
                  </a:cubicBezTo>
                  <a:cubicBezTo>
                    <a:pt x="17218" y="201"/>
                    <a:pt x="17218" y="201"/>
                    <a:pt x="17218" y="101"/>
                  </a:cubicBezTo>
                  <a:cubicBezTo>
                    <a:pt x="17218" y="101"/>
                    <a:pt x="17218" y="0"/>
                    <a:pt x="171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3112541" y="2947738"/>
              <a:ext cx="258955" cy="20837"/>
            </a:xfrm>
            <a:custGeom>
              <a:avLst/>
              <a:gdLst/>
              <a:ahLst/>
              <a:cxnLst/>
              <a:rect l="l" t="t" r="r" b="b"/>
              <a:pathLst>
                <a:path w="11906" h="544" extrusionOk="0">
                  <a:moveTo>
                    <a:pt x="3118" y="1"/>
                  </a:moveTo>
                  <a:cubicBezTo>
                    <a:pt x="2116" y="1"/>
                    <a:pt x="1109" y="37"/>
                    <a:pt x="101" y="217"/>
                  </a:cubicBezTo>
                  <a:cubicBezTo>
                    <a:pt x="101" y="217"/>
                    <a:pt x="1" y="217"/>
                    <a:pt x="1" y="317"/>
                  </a:cubicBezTo>
                  <a:cubicBezTo>
                    <a:pt x="101" y="443"/>
                    <a:pt x="101" y="443"/>
                    <a:pt x="227" y="443"/>
                  </a:cubicBezTo>
                  <a:cubicBezTo>
                    <a:pt x="1188" y="241"/>
                    <a:pt x="2198" y="203"/>
                    <a:pt x="3197" y="203"/>
                  </a:cubicBezTo>
                  <a:cubicBezTo>
                    <a:pt x="3811" y="203"/>
                    <a:pt x="4422" y="217"/>
                    <a:pt x="5014" y="217"/>
                  </a:cubicBezTo>
                  <a:lnTo>
                    <a:pt x="11806" y="543"/>
                  </a:lnTo>
                  <a:cubicBezTo>
                    <a:pt x="11906" y="543"/>
                    <a:pt x="11906" y="443"/>
                    <a:pt x="11906" y="443"/>
                  </a:cubicBezTo>
                  <a:cubicBezTo>
                    <a:pt x="11906" y="317"/>
                    <a:pt x="11906" y="317"/>
                    <a:pt x="11806" y="317"/>
                  </a:cubicBezTo>
                  <a:lnTo>
                    <a:pt x="5114" y="17"/>
                  </a:lnTo>
                  <a:cubicBezTo>
                    <a:pt x="4452" y="17"/>
                    <a:pt x="3786" y="1"/>
                    <a:pt x="31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2" name="Google Shape;752;p38"/>
          <p:cNvGrpSpPr/>
          <p:nvPr/>
        </p:nvGrpSpPr>
        <p:grpSpPr>
          <a:xfrm>
            <a:off x="4417119" y="1796959"/>
            <a:ext cx="340114" cy="510114"/>
            <a:chOff x="2269236" y="3551756"/>
            <a:chExt cx="190359" cy="285538"/>
          </a:xfrm>
        </p:grpSpPr>
        <p:sp>
          <p:nvSpPr>
            <p:cNvPr id="753" name="Google Shape;753;p38"/>
            <p:cNvSpPr/>
            <p:nvPr/>
          </p:nvSpPr>
          <p:spPr>
            <a:xfrm>
              <a:off x="2269236" y="3551756"/>
              <a:ext cx="190359" cy="285538"/>
            </a:xfrm>
            <a:custGeom>
              <a:avLst/>
              <a:gdLst/>
              <a:ahLst/>
              <a:cxnLst/>
              <a:rect l="l" t="t" r="r" b="b"/>
              <a:pathLst>
                <a:path w="7412" h="11118" extrusionOk="0">
                  <a:moveTo>
                    <a:pt x="2794" y="2786"/>
                  </a:moveTo>
                  <a:cubicBezTo>
                    <a:pt x="2821" y="2793"/>
                    <a:pt x="2849" y="2804"/>
                    <a:pt x="2879" y="2814"/>
                  </a:cubicBezTo>
                  <a:cubicBezTo>
                    <a:pt x="2538" y="3002"/>
                    <a:pt x="2452" y="3394"/>
                    <a:pt x="2422" y="3767"/>
                  </a:cubicBezTo>
                  <a:lnTo>
                    <a:pt x="2425" y="3767"/>
                  </a:lnTo>
                  <a:cubicBezTo>
                    <a:pt x="2234" y="3828"/>
                    <a:pt x="2043" y="3890"/>
                    <a:pt x="1851" y="3951"/>
                  </a:cubicBezTo>
                  <a:cubicBezTo>
                    <a:pt x="1855" y="3910"/>
                    <a:pt x="1855" y="3872"/>
                    <a:pt x="1858" y="3852"/>
                  </a:cubicBezTo>
                  <a:cubicBezTo>
                    <a:pt x="1882" y="3664"/>
                    <a:pt x="1940" y="3480"/>
                    <a:pt x="2036" y="3312"/>
                  </a:cubicBezTo>
                  <a:cubicBezTo>
                    <a:pt x="2224" y="2998"/>
                    <a:pt x="2469" y="2892"/>
                    <a:pt x="2794" y="2786"/>
                  </a:cubicBezTo>
                  <a:close/>
                  <a:moveTo>
                    <a:pt x="3518" y="178"/>
                  </a:moveTo>
                  <a:cubicBezTo>
                    <a:pt x="3622" y="178"/>
                    <a:pt x="3727" y="183"/>
                    <a:pt x="3832" y="191"/>
                  </a:cubicBezTo>
                  <a:cubicBezTo>
                    <a:pt x="5704" y="338"/>
                    <a:pt x="6417" y="1946"/>
                    <a:pt x="6182" y="3640"/>
                  </a:cubicBezTo>
                  <a:cubicBezTo>
                    <a:pt x="5871" y="5874"/>
                    <a:pt x="4648" y="7728"/>
                    <a:pt x="2883" y="9081"/>
                  </a:cubicBezTo>
                  <a:cubicBezTo>
                    <a:pt x="2862" y="9094"/>
                    <a:pt x="2862" y="9122"/>
                    <a:pt x="2883" y="9135"/>
                  </a:cubicBezTo>
                  <a:lnTo>
                    <a:pt x="2831" y="9135"/>
                  </a:lnTo>
                  <a:cubicBezTo>
                    <a:pt x="3894" y="7721"/>
                    <a:pt x="5106" y="6318"/>
                    <a:pt x="5564" y="4573"/>
                  </a:cubicBezTo>
                  <a:cubicBezTo>
                    <a:pt x="5878" y="3381"/>
                    <a:pt x="5854" y="1796"/>
                    <a:pt x="4833" y="932"/>
                  </a:cubicBezTo>
                  <a:cubicBezTo>
                    <a:pt x="4322" y="499"/>
                    <a:pt x="3746" y="312"/>
                    <a:pt x="3173" y="312"/>
                  </a:cubicBezTo>
                  <a:cubicBezTo>
                    <a:pt x="2486" y="312"/>
                    <a:pt x="1804" y="583"/>
                    <a:pt x="1250" y="1024"/>
                  </a:cubicBezTo>
                  <a:lnTo>
                    <a:pt x="1250" y="1024"/>
                  </a:lnTo>
                  <a:cubicBezTo>
                    <a:pt x="1849" y="472"/>
                    <a:pt x="2646" y="178"/>
                    <a:pt x="3518" y="178"/>
                  </a:cubicBezTo>
                  <a:close/>
                  <a:moveTo>
                    <a:pt x="3068" y="569"/>
                  </a:moveTo>
                  <a:cubicBezTo>
                    <a:pt x="4218" y="569"/>
                    <a:pt x="5222" y="1256"/>
                    <a:pt x="5495" y="2517"/>
                  </a:cubicBezTo>
                  <a:cubicBezTo>
                    <a:pt x="6038" y="5027"/>
                    <a:pt x="4010" y="7264"/>
                    <a:pt x="2630" y="9111"/>
                  </a:cubicBezTo>
                  <a:cubicBezTo>
                    <a:pt x="2606" y="9139"/>
                    <a:pt x="2606" y="9176"/>
                    <a:pt x="2630" y="9204"/>
                  </a:cubicBezTo>
                  <a:cubicBezTo>
                    <a:pt x="2630" y="9234"/>
                    <a:pt x="2654" y="9258"/>
                    <a:pt x="2685" y="9258"/>
                  </a:cubicBezTo>
                  <a:cubicBezTo>
                    <a:pt x="3969" y="9289"/>
                    <a:pt x="5253" y="9285"/>
                    <a:pt x="6537" y="9309"/>
                  </a:cubicBezTo>
                  <a:cubicBezTo>
                    <a:pt x="6571" y="9863"/>
                    <a:pt x="6578" y="10409"/>
                    <a:pt x="6581" y="10959"/>
                  </a:cubicBezTo>
                  <a:cubicBezTo>
                    <a:pt x="6571" y="10956"/>
                    <a:pt x="6561" y="10952"/>
                    <a:pt x="6551" y="10949"/>
                  </a:cubicBezTo>
                  <a:lnTo>
                    <a:pt x="6554" y="10949"/>
                  </a:lnTo>
                  <a:cubicBezTo>
                    <a:pt x="5624" y="10827"/>
                    <a:pt x="4654" y="10760"/>
                    <a:pt x="3686" y="10760"/>
                  </a:cubicBezTo>
                  <a:cubicBezTo>
                    <a:pt x="2802" y="10760"/>
                    <a:pt x="1920" y="10816"/>
                    <a:pt x="1073" y="10938"/>
                  </a:cubicBezTo>
                  <a:lnTo>
                    <a:pt x="1069" y="10942"/>
                  </a:lnTo>
                  <a:cubicBezTo>
                    <a:pt x="1076" y="10795"/>
                    <a:pt x="1080" y="10648"/>
                    <a:pt x="1080" y="10501"/>
                  </a:cubicBezTo>
                  <a:cubicBezTo>
                    <a:pt x="1083" y="10501"/>
                    <a:pt x="1083" y="10505"/>
                    <a:pt x="1090" y="10505"/>
                  </a:cubicBezTo>
                  <a:cubicBezTo>
                    <a:pt x="1288" y="10518"/>
                    <a:pt x="1487" y="10524"/>
                    <a:pt x="1687" y="10524"/>
                  </a:cubicBezTo>
                  <a:cubicBezTo>
                    <a:pt x="2007" y="10524"/>
                    <a:pt x="2328" y="10508"/>
                    <a:pt x="2647" y="10474"/>
                  </a:cubicBezTo>
                  <a:cubicBezTo>
                    <a:pt x="2689" y="10471"/>
                    <a:pt x="2691" y="10405"/>
                    <a:pt x="2653" y="10405"/>
                  </a:cubicBezTo>
                  <a:cubicBezTo>
                    <a:pt x="2651" y="10405"/>
                    <a:pt x="2649" y="10405"/>
                    <a:pt x="2647" y="10406"/>
                  </a:cubicBezTo>
                  <a:cubicBezTo>
                    <a:pt x="2286" y="10437"/>
                    <a:pt x="1925" y="10453"/>
                    <a:pt x="1564" y="10453"/>
                  </a:cubicBezTo>
                  <a:cubicBezTo>
                    <a:pt x="1406" y="10453"/>
                    <a:pt x="1248" y="10449"/>
                    <a:pt x="1090" y="10443"/>
                  </a:cubicBezTo>
                  <a:cubicBezTo>
                    <a:pt x="1083" y="10443"/>
                    <a:pt x="1083" y="10447"/>
                    <a:pt x="1080" y="10447"/>
                  </a:cubicBezTo>
                  <a:cubicBezTo>
                    <a:pt x="1080" y="10033"/>
                    <a:pt x="1059" y="9613"/>
                    <a:pt x="1035" y="9207"/>
                  </a:cubicBezTo>
                  <a:cubicBezTo>
                    <a:pt x="1045" y="9200"/>
                    <a:pt x="1052" y="9193"/>
                    <a:pt x="1059" y="9183"/>
                  </a:cubicBezTo>
                  <a:lnTo>
                    <a:pt x="1069" y="9163"/>
                  </a:lnTo>
                  <a:cubicBezTo>
                    <a:pt x="1183" y="9166"/>
                    <a:pt x="1298" y="9168"/>
                    <a:pt x="1412" y="9168"/>
                  </a:cubicBezTo>
                  <a:cubicBezTo>
                    <a:pt x="1697" y="9168"/>
                    <a:pt x="1982" y="9156"/>
                    <a:pt x="2265" y="9132"/>
                  </a:cubicBezTo>
                  <a:cubicBezTo>
                    <a:pt x="2318" y="9128"/>
                    <a:pt x="2319" y="9050"/>
                    <a:pt x="2268" y="9050"/>
                  </a:cubicBezTo>
                  <a:cubicBezTo>
                    <a:pt x="2267" y="9050"/>
                    <a:pt x="2266" y="9050"/>
                    <a:pt x="2265" y="9050"/>
                  </a:cubicBezTo>
                  <a:cubicBezTo>
                    <a:pt x="1882" y="9074"/>
                    <a:pt x="1500" y="9087"/>
                    <a:pt x="1117" y="9087"/>
                  </a:cubicBezTo>
                  <a:cubicBezTo>
                    <a:pt x="1243" y="8879"/>
                    <a:pt x="1366" y="8667"/>
                    <a:pt x="1486" y="8456"/>
                  </a:cubicBezTo>
                  <a:cubicBezTo>
                    <a:pt x="1725" y="8456"/>
                    <a:pt x="1961" y="8452"/>
                    <a:pt x="2196" y="8435"/>
                  </a:cubicBezTo>
                  <a:cubicBezTo>
                    <a:pt x="2244" y="8435"/>
                    <a:pt x="2244" y="8367"/>
                    <a:pt x="2196" y="8367"/>
                  </a:cubicBezTo>
                  <a:cubicBezTo>
                    <a:pt x="1971" y="8370"/>
                    <a:pt x="1745" y="8384"/>
                    <a:pt x="1520" y="8398"/>
                  </a:cubicBezTo>
                  <a:cubicBezTo>
                    <a:pt x="1599" y="8261"/>
                    <a:pt x="1674" y="8121"/>
                    <a:pt x="1749" y="7981"/>
                  </a:cubicBezTo>
                  <a:cubicBezTo>
                    <a:pt x="1961" y="7960"/>
                    <a:pt x="2169" y="7940"/>
                    <a:pt x="2377" y="7909"/>
                  </a:cubicBezTo>
                  <a:cubicBezTo>
                    <a:pt x="2410" y="7903"/>
                    <a:pt x="2405" y="7848"/>
                    <a:pt x="2373" y="7848"/>
                  </a:cubicBezTo>
                  <a:cubicBezTo>
                    <a:pt x="2372" y="7848"/>
                    <a:pt x="2371" y="7848"/>
                    <a:pt x="2370" y="7848"/>
                  </a:cubicBezTo>
                  <a:cubicBezTo>
                    <a:pt x="2176" y="7861"/>
                    <a:pt x="1981" y="7885"/>
                    <a:pt x="1790" y="7909"/>
                  </a:cubicBezTo>
                  <a:cubicBezTo>
                    <a:pt x="1899" y="7711"/>
                    <a:pt x="2008" y="7510"/>
                    <a:pt x="2118" y="7308"/>
                  </a:cubicBezTo>
                  <a:cubicBezTo>
                    <a:pt x="2121" y="7308"/>
                    <a:pt x="2125" y="7312"/>
                    <a:pt x="2128" y="7312"/>
                  </a:cubicBezTo>
                  <a:cubicBezTo>
                    <a:pt x="2259" y="7312"/>
                    <a:pt x="2391" y="7315"/>
                    <a:pt x="2524" y="7315"/>
                  </a:cubicBezTo>
                  <a:cubicBezTo>
                    <a:pt x="2612" y="7315"/>
                    <a:pt x="2700" y="7314"/>
                    <a:pt x="2787" y="7308"/>
                  </a:cubicBezTo>
                  <a:cubicBezTo>
                    <a:pt x="2838" y="7308"/>
                    <a:pt x="2838" y="7230"/>
                    <a:pt x="2787" y="7230"/>
                  </a:cubicBezTo>
                  <a:cubicBezTo>
                    <a:pt x="2759" y="7229"/>
                    <a:pt x="2730" y="7229"/>
                    <a:pt x="2702" y="7229"/>
                  </a:cubicBezTo>
                  <a:cubicBezTo>
                    <a:pt x="2519" y="7229"/>
                    <a:pt x="2335" y="7238"/>
                    <a:pt x="2152" y="7247"/>
                  </a:cubicBezTo>
                  <a:cubicBezTo>
                    <a:pt x="2265" y="7032"/>
                    <a:pt x="2381" y="6820"/>
                    <a:pt x="2497" y="6608"/>
                  </a:cubicBezTo>
                  <a:cubicBezTo>
                    <a:pt x="2825" y="6581"/>
                    <a:pt x="3149" y="6564"/>
                    <a:pt x="3477" y="6547"/>
                  </a:cubicBezTo>
                  <a:cubicBezTo>
                    <a:pt x="3525" y="6547"/>
                    <a:pt x="3525" y="6478"/>
                    <a:pt x="3477" y="6478"/>
                  </a:cubicBezTo>
                  <a:cubicBezTo>
                    <a:pt x="3414" y="6476"/>
                    <a:pt x="3351" y="6474"/>
                    <a:pt x="3288" y="6474"/>
                  </a:cubicBezTo>
                  <a:cubicBezTo>
                    <a:pt x="3036" y="6474"/>
                    <a:pt x="2783" y="6496"/>
                    <a:pt x="2534" y="6540"/>
                  </a:cubicBezTo>
                  <a:lnTo>
                    <a:pt x="2784" y="6075"/>
                  </a:lnTo>
                  <a:cubicBezTo>
                    <a:pt x="2862" y="5935"/>
                    <a:pt x="2937" y="5792"/>
                    <a:pt x="3009" y="5648"/>
                  </a:cubicBezTo>
                  <a:cubicBezTo>
                    <a:pt x="3224" y="5648"/>
                    <a:pt x="3439" y="5635"/>
                    <a:pt x="3651" y="5611"/>
                  </a:cubicBezTo>
                  <a:cubicBezTo>
                    <a:pt x="3699" y="5611"/>
                    <a:pt x="3699" y="5543"/>
                    <a:pt x="3651" y="5543"/>
                  </a:cubicBezTo>
                  <a:cubicBezTo>
                    <a:pt x="3618" y="5542"/>
                    <a:pt x="3586" y="5542"/>
                    <a:pt x="3553" y="5542"/>
                  </a:cubicBezTo>
                  <a:cubicBezTo>
                    <a:pt x="3385" y="5542"/>
                    <a:pt x="3219" y="5549"/>
                    <a:pt x="3053" y="5566"/>
                  </a:cubicBezTo>
                  <a:cubicBezTo>
                    <a:pt x="3139" y="5396"/>
                    <a:pt x="3217" y="5221"/>
                    <a:pt x="3293" y="5047"/>
                  </a:cubicBezTo>
                  <a:cubicBezTo>
                    <a:pt x="3383" y="5043"/>
                    <a:pt x="3473" y="5042"/>
                    <a:pt x="3563" y="5042"/>
                  </a:cubicBezTo>
                  <a:cubicBezTo>
                    <a:pt x="3626" y="5042"/>
                    <a:pt x="3690" y="5042"/>
                    <a:pt x="3754" y="5044"/>
                  </a:cubicBezTo>
                  <a:cubicBezTo>
                    <a:pt x="3791" y="5044"/>
                    <a:pt x="3801" y="4986"/>
                    <a:pt x="3764" y="4979"/>
                  </a:cubicBezTo>
                  <a:cubicBezTo>
                    <a:pt x="3690" y="4970"/>
                    <a:pt x="3617" y="4966"/>
                    <a:pt x="3544" y="4966"/>
                  </a:cubicBezTo>
                  <a:cubicBezTo>
                    <a:pt x="3470" y="4966"/>
                    <a:pt x="3397" y="4970"/>
                    <a:pt x="3323" y="4979"/>
                  </a:cubicBezTo>
                  <a:cubicBezTo>
                    <a:pt x="3385" y="4825"/>
                    <a:pt x="3439" y="4668"/>
                    <a:pt x="3491" y="4508"/>
                  </a:cubicBezTo>
                  <a:cubicBezTo>
                    <a:pt x="3497" y="4515"/>
                    <a:pt x="3504" y="4521"/>
                    <a:pt x="3515" y="4521"/>
                  </a:cubicBezTo>
                  <a:cubicBezTo>
                    <a:pt x="3594" y="4531"/>
                    <a:pt x="3677" y="4538"/>
                    <a:pt x="3761" y="4538"/>
                  </a:cubicBezTo>
                  <a:cubicBezTo>
                    <a:pt x="3857" y="4538"/>
                    <a:pt x="3954" y="4528"/>
                    <a:pt x="4044" y="4501"/>
                  </a:cubicBezTo>
                  <a:cubicBezTo>
                    <a:pt x="4084" y="4491"/>
                    <a:pt x="4078" y="4426"/>
                    <a:pt x="4037" y="4426"/>
                  </a:cubicBezTo>
                  <a:cubicBezTo>
                    <a:pt x="4036" y="4426"/>
                    <a:pt x="4035" y="4426"/>
                    <a:pt x="4034" y="4426"/>
                  </a:cubicBezTo>
                  <a:cubicBezTo>
                    <a:pt x="3896" y="4437"/>
                    <a:pt x="3763" y="4454"/>
                    <a:pt x="3625" y="4454"/>
                  </a:cubicBezTo>
                  <a:cubicBezTo>
                    <a:pt x="3589" y="4454"/>
                    <a:pt x="3552" y="4453"/>
                    <a:pt x="3515" y="4450"/>
                  </a:cubicBezTo>
                  <a:cubicBezTo>
                    <a:pt x="3511" y="4450"/>
                    <a:pt x="3511" y="4450"/>
                    <a:pt x="3508" y="4453"/>
                  </a:cubicBezTo>
                  <a:cubicBezTo>
                    <a:pt x="3556" y="4296"/>
                    <a:pt x="3593" y="4132"/>
                    <a:pt x="3624" y="3968"/>
                  </a:cubicBezTo>
                  <a:cubicBezTo>
                    <a:pt x="3713" y="3970"/>
                    <a:pt x="3802" y="3974"/>
                    <a:pt x="3892" y="3974"/>
                  </a:cubicBezTo>
                  <a:cubicBezTo>
                    <a:pt x="3950" y="3974"/>
                    <a:pt x="4009" y="3972"/>
                    <a:pt x="4068" y="3968"/>
                  </a:cubicBezTo>
                  <a:cubicBezTo>
                    <a:pt x="4105" y="3965"/>
                    <a:pt x="4105" y="3907"/>
                    <a:pt x="4068" y="3903"/>
                  </a:cubicBezTo>
                  <a:cubicBezTo>
                    <a:pt x="4011" y="3899"/>
                    <a:pt x="3955" y="3898"/>
                    <a:pt x="3898" y="3898"/>
                  </a:cubicBezTo>
                  <a:cubicBezTo>
                    <a:pt x="3810" y="3898"/>
                    <a:pt x="3721" y="3901"/>
                    <a:pt x="3634" y="3903"/>
                  </a:cubicBezTo>
                  <a:cubicBezTo>
                    <a:pt x="3648" y="3811"/>
                    <a:pt x="3661" y="3719"/>
                    <a:pt x="3668" y="3627"/>
                  </a:cubicBezTo>
                  <a:cubicBezTo>
                    <a:pt x="3668" y="3620"/>
                    <a:pt x="3668" y="3616"/>
                    <a:pt x="3665" y="3613"/>
                  </a:cubicBezTo>
                  <a:cubicBezTo>
                    <a:pt x="3665" y="3582"/>
                    <a:pt x="3661" y="3555"/>
                    <a:pt x="3661" y="3528"/>
                  </a:cubicBezTo>
                  <a:cubicBezTo>
                    <a:pt x="3710" y="3520"/>
                    <a:pt x="3759" y="3516"/>
                    <a:pt x="3809" y="3516"/>
                  </a:cubicBezTo>
                  <a:cubicBezTo>
                    <a:pt x="3826" y="3516"/>
                    <a:pt x="3842" y="3516"/>
                    <a:pt x="3859" y="3517"/>
                  </a:cubicBezTo>
                  <a:cubicBezTo>
                    <a:pt x="3890" y="3517"/>
                    <a:pt x="3897" y="3470"/>
                    <a:pt x="3866" y="3459"/>
                  </a:cubicBezTo>
                  <a:cubicBezTo>
                    <a:pt x="3832" y="3451"/>
                    <a:pt x="3796" y="3446"/>
                    <a:pt x="3760" y="3446"/>
                  </a:cubicBezTo>
                  <a:cubicBezTo>
                    <a:pt x="3725" y="3446"/>
                    <a:pt x="3689" y="3451"/>
                    <a:pt x="3655" y="3459"/>
                  </a:cubicBezTo>
                  <a:cubicBezTo>
                    <a:pt x="3641" y="3364"/>
                    <a:pt x="3610" y="3271"/>
                    <a:pt x="3566" y="3186"/>
                  </a:cubicBezTo>
                  <a:lnTo>
                    <a:pt x="3566" y="3186"/>
                  </a:lnTo>
                  <a:cubicBezTo>
                    <a:pt x="3658" y="3193"/>
                    <a:pt x="3754" y="3203"/>
                    <a:pt x="3846" y="3217"/>
                  </a:cubicBezTo>
                  <a:cubicBezTo>
                    <a:pt x="3848" y="3217"/>
                    <a:pt x="3850" y="3217"/>
                    <a:pt x="3853" y="3217"/>
                  </a:cubicBezTo>
                  <a:cubicBezTo>
                    <a:pt x="3902" y="3217"/>
                    <a:pt x="3922" y="3148"/>
                    <a:pt x="3870" y="3135"/>
                  </a:cubicBezTo>
                  <a:cubicBezTo>
                    <a:pt x="3765" y="3108"/>
                    <a:pt x="3660" y="3097"/>
                    <a:pt x="3552" y="3097"/>
                  </a:cubicBezTo>
                  <a:cubicBezTo>
                    <a:pt x="3537" y="3097"/>
                    <a:pt x="3523" y="3097"/>
                    <a:pt x="3508" y="3097"/>
                  </a:cubicBezTo>
                  <a:cubicBezTo>
                    <a:pt x="3361" y="2875"/>
                    <a:pt x="3132" y="2725"/>
                    <a:pt x="2876" y="2674"/>
                  </a:cubicBezTo>
                  <a:cubicBezTo>
                    <a:pt x="2866" y="2660"/>
                    <a:pt x="2852" y="2650"/>
                    <a:pt x="2838" y="2650"/>
                  </a:cubicBezTo>
                  <a:cubicBezTo>
                    <a:pt x="2805" y="2645"/>
                    <a:pt x="2772" y="2643"/>
                    <a:pt x="2739" y="2643"/>
                  </a:cubicBezTo>
                  <a:cubicBezTo>
                    <a:pt x="2297" y="2643"/>
                    <a:pt x="1924" y="3075"/>
                    <a:pt x="1793" y="3463"/>
                  </a:cubicBezTo>
                  <a:cubicBezTo>
                    <a:pt x="1763" y="3551"/>
                    <a:pt x="1674" y="3849"/>
                    <a:pt x="1694" y="4009"/>
                  </a:cubicBezTo>
                  <a:cubicBezTo>
                    <a:pt x="1691" y="4013"/>
                    <a:pt x="1691" y="4016"/>
                    <a:pt x="1687" y="4016"/>
                  </a:cubicBezTo>
                  <a:cubicBezTo>
                    <a:pt x="1421" y="3938"/>
                    <a:pt x="1114" y="3914"/>
                    <a:pt x="813" y="3914"/>
                  </a:cubicBezTo>
                  <a:cubicBezTo>
                    <a:pt x="597" y="3914"/>
                    <a:pt x="384" y="3927"/>
                    <a:pt x="192" y="3941"/>
                  </a:cubicBezTo>
                  <a:cubicBezTo>
                    <a:pt x="174" y="3944"/>
                    <a:pt x="157" y="3951"/>
                    <a:pt x="147" y="3965"/>
                  </a:cubicBezTo>
                  <a:cubicBezTo>
                    <a:pt x="140" y="3886"/>
                    <a:pt x="134" y="3804"/>
                    <a:pt x="130" y="3726"/>
                  </a:cubicBezTo>
                  <a:lnTo>
                    <a:pt x="130" y="3726"/>
                  </a:lnTo>
                  <a:cubicBezTo>
                    <a:pt x="343" y="3730"/>
                    <a:pt x="552" y="3735"/>
                    <a:pt x="761" y="3735"/>
                  </a:cubicBezTo>
                  <a:cubicBezTo>
                    <a:pt x="848" y="3735"/>
                    <a:pt x="934" y="3734"/>
                    <a:pt x="1021" y="3732"/>
                  </a:cubicBezTo>
                  <a:cubicBezTo>
                    <a:pt x="1073" y="3732"/>
                    <a:pt x="1073" y="3657"/>
                    <a:pt x="1021" y="3657"/>
                  </a:cubicBezTo>
                  <a:cubicBezTo>
                    <a:pt x="934" y="3655"/>
                    <a:pt x="847" y="3655"/>
                    <a:pt x="760" y="3655"/>
                  </a:cubicBezTo>
                  <a:cubicBezTo>
                    <a:pt x="550" y="3655"/>
                    <a:pt x="340" y="3659"/>
                    <a:pt x="130" y="3664"/>
                  </a:cubicBezTo>
                  <a:cubicBezTo>
                    <a:pt x="127" y="3534"/>
                    <a:pt x="130" y="3408"/>
                    <a:pt x="144" y="3278"/>
                  </a:cubicBezTo>
                  <a:cubicBezTo>
                    <a:pt x="321" y="3283"/>
                    <a:pt x="499" y="3287"/>
                    <a:pt x="677" y="3287"/>
                  </a:cubicBezTo>
                  <a:cubicBezTo>
                    <a:pt x="781" y="3287"/>
                    <a:pt x="884" y="3285"/>
                    <a:pt x="987" y="3282"/>
                  </a:cubicBezTo>
                  <a:cubicBezTo>
                    <a:pt x="1032" y="3278"/>
                    <a:pt x="1032" y="3213"/>
                    <a:pt x="987" y="3210"/>
                  </a:cubicBezTo>
                  <a:cubicBezTo>
                    <a:pt x="884" y="3206"/>
                    <a:pt x="782" y="3205"/>
                    <a:pt x="680" y="3205"/>
                  </a:cubicBezTo>
                  <a:cubicBezTo>
                    <a:pt x="503" y="3205"/>
                    <a:pt x="328" y="3209"/>
                    <a:pt x="151" y="3213"/>
                  </a:cubicBezTo>
                  <a:cubicBezTo>
                    <a:pt x="171" y="3036"/>
                    <a:pt x="202" y="2862"/>
                    <a:pt x="250" y="2687"/>
                  </a:cubicBezTo>
                  <a:cubicBezTo>
                    <a:pt x="572" y="2710"/>
                    <a:pt x="895" y="2721"/>
                    <a:pt x="1218" y="2721"/>
                  </a:cubicBezTo>
                  <a:cubicBezTo>
                    <a:pt x="1488" y="2721"/>
                    <a:pt x="1757" y="2713"/>
                    <a:pt x="2026" y="2698"/>
                  </a:cubicBezTo>
                  <a:cubicBezTo>
                    <a:pt x="2077" y="2694"/>
                    <a:pt x="2077" y="2619"/>
                    <a:pt x="2026" y="2619"/>
                  </a:cubicBezTo>
                  <a:cubicBezTo>
                    <a:pt x="1699" y="2625"/>
                    <a:pt x="1371" y="2630"/>
                    <a:pt x="1043" y="2630"/>
                  </a:cubicBezTo>
                  <a:cubicBezTo>
                    <a:pt x="785" y="2630"/>
                    <a:pt x="527" y="2627"/>
                    <a:pt x="270" y="2619"/>
                  </a:cubicBezTo>
                  <a:cubicBezTo>
                    <a:pt x="297" y="2517"/>
                    <a:pt x="335" y="2414"/>
                    <a:pt x="376" y="2315"/>
                  </a:cubicBezTo>
                  <a:cubicBezTo>
                    <a:pt x="378" y="2316"/>
                    <a:pt x="380" y="2316"/>
                    <a:pt x="381" y="2316"/>
                  </a:cubicBezTo>
                  <a:cubicBezTo>
                    <a:pt x="397" y="2316"/>
                    <a:pt x="411" y="2303"/>
                    <a:pt x="417" y="2288"/>
                  </a:cubicBezTo>
                  <a:cubicBezTo>
                    <a:pt x="431" y="2257"/>
                    <a:pt x="444" y="2223"/>
                    <a:pt x="458" y="2192"/>
                  </a:cubicBezTo>
                  <a:cubicBezTo>
                    <a:pt x="579" y="2204"/>
                    <a:pt x="701" y="2211"/>
                    <a:pt x="822" y="2211"/>
                  </a:cubicBezTo>
                  <a:cubicBezTo>
                    <a:pt x="1008" y="2211"/>
                    <a:pt x="1193" y="2196"/>
                    <a:pt x="1377" y="2165"/>
                  </a:cubicBezTo>
                  <a:cubicBezTo>
                    <a:pt x="1410" y="2162"/>
                    <a:pt x="1404" y="2107"/>
                    <a:pt x="1373" y="2107"/>
                  </a:cubicBezTo>
                  <a:cubicBezTo>
                    <a:pt x="1372" y="2107"/>
                    <a:pt x="1371" y="2107"/>
                    <a:pt x="1370" y="2107"/>
                  </a:cubicBezTo>
                  <a:cubicBezTo>
                    <a:pt x="1187" y="2122"/>
                    <a:pt x="1004" y="2130"/>
                    <a:pt x="821" y="2130"/>
                  </a:cubicBezTo>
                  <a:cubicBezTo>
                    <a:pt x="710" y="2130"/>
                    <a:pt x="600" y="2127"/>
                    <a:pt x="489" y="2121"/>
                  </a:cubicBezTo>
                  <a:cubicBezTo>
                    <a:pt x="523" y="2035"/>
                    <a:pt x="564" y="1957"/>
                    <a:pt x="605" y="1878"/>
                  </a:cubicBezTo>
                  <a:cubicBezTo>
                    <a:pt x="656" y="1796"/>
                    <a:pt x="711" y="1721"/>
                    <a:pt x="769" y="1646"/>
                  </a:cubicBezTo>
                  <a:cubicBezTo>
                    <a:pt x="920" y="1653"/>
                    <a:pt x="1072" y="1656"/>
                    <a:pt x="1223" y="1656"/>
                  </a:cubicBezTo>
                  <a:cubicBezTo>
                    <a:pt x="1526" y="1656"/>
                    <a:pt x="1829" y="1642"/>
                    <a:pt x="2131" y="1615"/>
                  </a:cubicBezTo>
                  <a:cubicBezTo>
                    <a:pt x="2171" y="1612"/>
                    <a:pt x="2172" y="1550"/>
                    <a:pt x="2134" y="1550"/>
                  </a:cubicBezTo>
                  <a:cubicBezTo>
                    <a:pt x="2133" y="1550"/>
                    <a:pt x="2132" y="1550"/>
                    <a:pt x="2131" y="1550"/>
                  </a:cubicBezTo>
                  <a:cubicBezTo>
                    <a:pt x="1694" y="1574"/>
                    <a:pt x="1257" y="1588"/>
                    <a:pt x="820" y="1588"/>
                  </a:cubicBezTo>
                  <a:cubicBezTo>
                    <a:pt x="970" y="1407"/>
                    <a:pt x="1144" y="1246"/>
                    <a:pt x="1339" y="1110"/>
                  </a:cubicBezTo>
                  <a:cubicBezTo>
                    <a:pt x="1342" y="1123"/>
                    <a:pt x="1356" y="1134"/>
                    <a:pt x="1370" y="1134"/>
                  </a:cubicBezTo>
                  <a:cubicBezTo>
                    <a:pt x="1793" y="1075"/>
                    <a:pt x="2220" y="1045"/>
                    <a:pt x="2650" y="1038"/>
                  </a:cubicBezTo>
                  <a:cubicBezTo>
                    <a:pt x="2709" y="1038"/>
                    <a:pt x="2709" y="953"/>
                    <a:pt x="2650" y="953"/>
                  </a:cubicBezTo>
                  <a:cubicBezTo>
                    <a:pt x="2241" y="956"/>
                    <a:pt x="1831" y="987"/>
                    <a:pt x="1428" y="1052"/>
                  </a:cubicBezTo>
                  <a:cubicBezTo>
                    <a:pt x="1623" y="922"/>
                    <a:pt x="1834" y="819"/>
                    <a:pt x="2056" y="741"/>
                  </a:cubicBezTo>
                  <a:cubicBezTo>
                    <a:pt x="2396" y="625"/>
                    <a:pt x="2738" y="569"/>
                    <a:pt x="3068" y="569"/>
                  </a:cubicBezTo>
                  <a:close/>
                  <a:moveTo>
                    <a:pt x="7179" y="8476"/>
                  </a:moveTo>
                  <a:cubicBezTo>
                    <a:pt x="7227" y="9067"/>
                    <a:pt x="7251" y="9654"/>
                    <a:pt x="7258" y="10245"/>
                  </a:cubicBezTo>
                  <a:cubicBezTo>
                    <a:pt x="7247" y="10249"/>
                    <a:pt x="7240" y="10249"/>
                    <a:pt x="7230" y="10255"/>
                  </a:cubicBezTo>
                  <a:lnTo>
                    <a:pt x="7234" y="10255"/>
                  </a:lnTo>
                  <a:cubicBezTo>
                    <a:pt x="7118" y="10348"/>
                    <a:pt x="7042" y="10501"/>
                    <a:pt x="6960" y="10621"/>
                  </a:cubicBezTo>
                  <a:cubicBezTo>
                    <a:pt x="6868" y="10757"/>
                    <a:pt x="6779" y="10894"/>
                    <a:pt x="6691" y="11034"/>
                  </a:cubicBezTo>
                  <a:cubicBezTo>
                    <a:pt x="6762" y="10457"/>
                    <a:pt x="6762" y="9876"/>
                    <a:pt x="6691" y="9299"/>
                  </a:cubicBezTo>
                  <a:cubicBezTo>
                    <a:pt x="6691" y="9296"/>
                    <a:pt x="6687" y="9292"/>
                    <a:pt x="6687" y="9289"/>
                  </a:cubicBezTo>
                  <a:cubicBezTo>
                    <a:pt x="6745" y="9234"/>
                    <a:pt x="6711" y="9132"/>
                    <a:pt x="6629" y="9128"/>
                  </a:cubicBezTo>
                  <a:cubicBezTo>
                    <a:pt x="5987" y="9111"/>
                    <a:pt x="5347" y="9098"/>
                    <a:pt x="4706" y="9098"/>
                  </a:cubicBezTo>
                  <a:cubicBezTo>
                    <a:pt x="4112" y="9098"/>
                    <a:pt x="3518" y="9109"/>
                    <a:pt x="2924" y="9135"/>
                  </a:cubicBezTo>
                  <a:cubicBezTo>
                    <a:pt x="3173" y="8992"/>
                    <a:pt x="3409" y="8828"/>
                    <a:pt x="3627" y="8647"/>
                  </a:cubicBezTo>
                  <a:lnTo>
                    <a:pt x="3627" y="8647"/>
                  </a:lnTo>
                  <a:cubicBezTo>
                    <a:pt x="3621" y="8683"/>
                    <a:pt x="3645" y="8715"/>
                    <a:pt x="3680" y="8715"/>
                  </a:cubicBezTo>
                  <a:cubicBezTo>
                    <a:pt x="3682" y="8715"/>
                    <a:pt x="3684" y="8715"/>
                    <a:pt x="3685" y="8715"/>
                  </a:cubicBezTo>
                  <a:cubicBezTo>
                    <a:pt x="3732" y="8715"/>
                    <a:pt x="3779" y="8715"/>
                    <a:pt x="3827" y="8715"/>
                  </a:cubicBezTo>
                  <a:cubicBezTo>
                    <a:pt x="4222" y="8715"/>
                    <a:pt x="4643" y="8728"/>
                    <a:pt x="5068" y="8728"/>
                  </a:cubicBezTo>
                  <a:cubicBezTo>
                    <a:pt x="5797" y="8728"/>
                    <a:pt x="6537" y="8689"/>
                    <a:pt x="7179" y="8476"/>
                  </a:cubicBezTo>
                  <a:close/>
                  <a:moveTo>
                    <a:pt x="3588" y="0"/>
                  </a:moveTo>
                  <a:cubicBezTo>
                    <a:pt x="2294" y="0"/>
                    <a:pt x="937" y="728"/>
                    <a:pt x="434" y="1957"/>
                  </a:cubicBezTo>
                  <a:cubicBezTo>
                    <a:pt x="407" y="2004"/>
                    <a:pt x="383" y="2056"/>
                    <a:pt x="355" y="2107"/>
                  </a:cubicBezTo>
                  <a:cubicBezTo>
                    <a:pt x="321" y="2103"/>
                    <a:pt x="291" y="2103"/>
                    <a:pt x="256" y="2100"/>
                  </a:cubicBezTo>
                  <a:cubicBezTo>
                    <a:pt x="256" y="2100"/>
                    <a:pt x="255" y="2100"/>
                    <a:pt x="254" y="2100"/>
                  </a:cubicBezTo>
                  <a:cubicBezTo>
                    <a:pt x="222" y="2100"/>
                    <a:pt x="210" y="2162"/>
                    <a:pt x="246" y="2168"/>
                  </a:cubicBezTo>
                  <a:cubicBezTo>
                    <a:pt x="274" y="2172"/>
                    <a:pt x="294" y="2172"/>
                    <a:pt x="321" y="2175"/>
                  </a:cubicBezTo>
                  <a:cubicBezTo>
                    <a:pt x="154" y="2506"/>
                    <a:pt x="52" y="2868"/>
                    <a:pt x="21" y="3237"/>
                  </a:cubicBezTo>
                  <a:cubicBezTo>
                    <a:pt x="21" y="3241"/>
                    <a:pt x="21" y="3241"/>
                    <a:pt x="21" y="3244"/>
                  </a:cubicBezTo>
                  <a:cubicBezTo>
                    <a:pt x="0" y="3500"/>
                    <a:pt x="21" y="3760"/>
                    <a:pt x="75" y="4013"/>
                  </a:cubicBezTo>
                  <a:cubicBezTo>
                    <a:pt x="82" y="4028"/>
                    <a:pt x="98" y="4038"/>
                    <a:pt x="114" y="4038"/>
                  </a:cubicBezTo>
                  <a:cubicBezTo>
                    <a:pt x="122" y="4038"/>
                    <a:pt x="130" y="4035"/>
                    <a:pt x="137" y="4030"/>
                  </a:cubicBezTo>
                  <a:cubicBezTo>
                    <a:pt x="144" y="4050"/>
                    <a:pt x="164" y="4067"/>
                    <a:pt x="188" y="4067"/>
                  </a:cubicBezTo>
                  <a:cubicBezTo>
                    <a:pt x="451" y="4071"/>
                    <a:pt x="711" y="4074"/>
                    <a:pt x="970" y="4091"/>
                  </a:cubicBezTo>
                  <a:cubicBezTo>
                    <a:pt x="1209" y="4107"/>
                    <a:pt x="1448" y="4157"/>
                    <a:pt x="1681" y="4157"/>
                  </a:cubicBezTo>
                  <a:cubicBezTo>
                    <a:pt x="1702" y="4157"/>
                    <a:pt x="1722" y="4157"/>
                    <a:pt x="1742" y="4156"/>
                  </a:cubicBezTo>
                  <a:cubicBezTo>
                    <a:pt x="1763" y="4156"/>
                    <a:pt x="1780" y="4146"/>
                    <a:pt x="1790" y="4129"/>
                  </a:cubicBezTo>
                  <a:cubicBezTo>
                    <a:pt x="1793" y="4129"/>
                    <a:pt x="1796" y="4129"/>
                    <a:pt x="1798" y="4129"/>
                  </a:cubicBezTo>
                  <a:cubicBezTo>
                    <a:pt x="1829" y="4129"/>
                    <a:pt x="1856" y="4112"/>
                    <a:pt x="1865" y="4084"/>
                  </a:cubicBezTo>
                  <a:cubicBezTo>
                    <a:pt x="1868" y="4077"/>
                    <a:pt x="1868" y="4071"/>
                    <a:pt x="1865" y="4064"/>
                  </a:cubicBezTo>
                  <a:cubicBezTo>
                    <a:pt x="2084" y="4009"/>
                    <a:pt x="2302" y="3951"/>
                    <a:pt x="2521" y="3896"/>
                  </a:cubicBezTo>
                  <a:cubicBezTo>
                    <a:pt x="2555" y="3886"/>
                    <a:pt x="2575" y="3859"/>
                    <a:pt x="2579" y="3821"/>
                  </a:cubicBezTo>
                  <a:cubicBezTo>
                    <a:pt x="2610" y="3459"/>
                    <a:pt x="2661" y="3077"/>
                    <a:pt x="3026" y="2906"/>
                  </a:cubicBezTo>
                  <a:cubicBezTo>
                    <a:pt x="3036" y="2903"/>
                    <a:pt x="3047" y="2896"/>
                    <a:pt x="3053" y="2886"/>
                  </a:cubicBezTo>
                  <a:cubicBezTo>
                    <a:pt x="3153" y="2940"/>
                    <a:pt x="3241" y="3015"/>
                    <a:pt x="3310" y="3104"/>
                  </a:cubicBezTo>
                  <a:cubicBezTo>
                    <a:pt x="3323" y="3118"/>
                    <a:pt x="3330" y="3135"/>
                    <a:pt x="3340" y="3152"/>
                  </a:cubicBezTo>
                  <a:cubicBezTo>
                    <a:pt x="3344" y="3159"/>
                    <a:pt x="3347" y="3162"/>
                    <a:pt x="3354" y="3166"/>
                  </a:cubicBezTo>
                  <a:cubicBezTo>
                    <a:pt x="3487" y="3384"/>
                    <a:pt x="3484" y="3616"/>
                    <a:pt x="3463" y="3869"/>
                  </a:cubicBezTo>
                  <a:cubicBezTo>
                    <a:pt x="3463" y="3893"/>
                    <a:pt x="3477" y="3917"/>
                    <a:pt x="3497" y="3924"/>
                  </a:cubicBezTo>
                  <a:cubicBezTo>
                    <a:pt x="3327" y="4494"/>
                    <a:pt x="3108" y="5047"/>
                    <a:pt x="2845" y="5577"/>
                  </a:cubicBezTo>
                  <a:lnTo>
                    <a:pt x="2821" y="5577"/>
                  </a:lnTo>
                  <a:cubicBezTo>
                    <a:pt x="2784" y="5580"/>
                    <a:pt x="2777" y="5631"/>
                    <a:pt x="2811" y="5645"/>
                  </a:cubicBezTo>
                  <a:cubicBezTo>
                    <a:pt x="2241" y="6813"/>
                    <a:pt x="1520" y="7923"/>
                    <a:pt x="953" y="9087"/>
                  </a:cubicBezTo>
                  <a:lnTo>
                    <a:pt x="919" y="9087"/>
                  </a:lnTo>
                  <a:cubicBezTo>
                    <a:pt x="871" y="9087"/>
                    <a:pt x="871" y="9156"/>
                    <a:pt x="919" y="9156"/>
                  </a:cubicBezTo>
                  <a:lnTo>
                    <a:pt x="936" y="9156"/>
                  </a:lnTo>
                  <a:cubicBezTo>
                    <a:pt x="939" y="9166"/>
                    <a:pt x="943" y="9173"/>
                    <a:pt x="946" y="9180"/>
                  </a:cubicBezTo>
                  <a:cubicBezTo>
                    <a:pt x="946" y="9186"/>
                    <a:pt x="943" y="9186"/>
                    <a:pt x="943" y="9190"/>
                  </a:cubicBezTo>
                  <a:cubicBezTo>
                    <a:pt x="885" y="9764"/>
                    <a:pt x="864" y="10382"/>
                    <a:pt x="926" y="10956"/>
                  </a:cubicBezTo>
                  <a:cubicBezTo>
                    <a:pt x="928" y="10999"/>
                    <a:pt x="962" y="11025"/>
                    <a:pt x="997" y="11025"/>
                  </a:cubicBezTo>
                  <a:cubicBezTo>
                    <a:pt x="1015" y="11025"/>
                    <a:pt x="1034" y="11018"/>
                    <a:pt x="1049" y="11003"/>
                  </a:cubicBezTo>
                  <a:cubicBezTo>
                    <a:pt x="1056" y="11020"/>
                    <a:pt x="1069" y="11031"/>
                    <a:pt x="1086" y="11031"/>
                  </a:cubicBezTo>
                  <a:cubicBezTo>
                    <a:pt x="1609" y="11028"/>
                    <a:pt x="2129" y="11025"/>
                    <a:pt x="2647" y="11025"/>
                  </a:cubicBezTo>
                  <a:cubicBezTo>
                    <a:pt x="3950" y="11025"/>
                    <a:pt x="5243" y="11042"/>
                    <a:pt x="6557" y="11113"/>
                  </a:cubicBezTo>
                  <a:cubicBezTo>
                    <a:pt x="6571" y="11113"/>
                    <a:pt x="6588" y="11109"/>
                    <a:pt x="6605" y="11099"/>
                  </a:cubicBezTo>
                  <a:cubicBezTo>
                    <a:pt x="6615" y="11109"/>
                    <a:pt x="6628" y="11113"/>
                    <a:pt x="6640" y="11113"/>
                  </a:cubicBezTo>
                  <a:cubicBezTo>
                    <a:pt x="6658" y="11113"/>
                    <a:pt x="6676" y="11103"/>
                    <a:pt x="6684" y="11085"/>
                  </a:cubicBezTo>
                  <a:cubicBezTo>
                    <a:pt x="6695" y="11106"/>
                    <a:pt x="6716" y="11117"/>
                    <a:pt x="6738" y="11117"/>
                  </a:cubicBezTo>
                  <a:cubicBezTo>
                    <a:pt x="6756" y="11117"/>
                    <a:pt x="6774" y="11109"/>
                    <a:pt x="6786" y="11092"/>
                  </a:cubicBezTo>
                  <a:cubicBezTo>
                    <a:pt x="6889" y="10959"/>
                    <a:pt x="6988" y="10826"/>
                    <a:pt x="7087" y="10689"/>
                  </a:cubicBezTo>
                  <a:cubicBezTo>
                    <a:pt x="7159" y="10590"/>
                    <a:pt x="7251" y="10488"/>
                    <a:pt x="7305" y="10375"/>
                  </a:cubicBezTo>
                  <a:cubicBezTo>
                    <a:pt x="7329" y="10375"/>
                    <a:pt x="7350" y="10358"/>
                    <a:pt x="7353" y="10334"/>
                  </a:cubicBezTo>
                  <a:cubicBezTo>
                    <a:pt x="7411" y="9706"/>
                    <a:pt x="7398" y="9074"/>
                    <a:pt x="7312" y="8449"/>
                  </a:cubicBezTo>
                  <a:cubicBezTo>
                    <a:pt x="7309" y="8435"/>
                    <a:pt x="7302" y="8421"/>
                    <a:pt x="7288" y="8415"/>
                  </a:cubicBezTo>
                  <a:cubicBezTo>
                    <a:pt x="7297" y="8388"/>
                    <a:pt x="7283" y="8354"/>
                    <a:pt x="7250" y="8354"/>
                  </a:cubicBezTo>
                  <a:cubicBezTo>
                    <a:pt x="7245" y="8354"/>
                    <a:pt x="7240" y="8355"/>
                    <a:pt x="7234" y="8357"/>
                  </a:cubicBezTo>
                  <a:cubicBezTo>
                    <a:pt x="6124" y="8664"/>
                    <a:pt x="4843" y="8531"/>
                    <a:pt x="3696" y="8589"/>
                  </a:cubicBezTo>
                  <a:cubicBezTo>
                    <a:pt x="5577" y="7014"/>
                    <a:pt x="7063" y="3883"/>
                    <a:pt x="6154" y="1642"/>
                  </a:cubicBezTo>
                  <a:cubicBezTo>
                    <a:pt x="5695" y="504"/>
                    <a:pt x="4664" y="0"/>
                    <a:pt x="358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298078" y="3806681"/>
              <a:ext cx="21342" cy="1567"/>
            </a:xfrm>
            <a:custGeom>
              <a:avLst/>
              <a:gdLst/>
              <a:ahLst/>
              <a:cxnLst/>
              <a:rect l="l" t="t" r="r" b="b"/>
              <a:pathLst>
                <a:path w="831" h="61" extrusionOk="0">
                  <a:moveTo>
                    <a:pt x="571" y="0"/>
                  </a:moveTo>
                  <a:cubicBezTo>
                    <a:pt x="392" y="0"/>
                    <a:pt x="213" y="3"/>
                    <a:pt x="32" y="5"/>
                  </a:cubicBezTo>
                  <a:cubicBezTo>
                    <a:pt x="1" y="5"/>
                    <a:pt x="1" y="56"/>
                    <a:pt x="32" y="56"/>
                  </a:cubicBezTo>
                  <a:cubicBezTo>
                    <a:pt x="237" y="56"/>
                    <a:pt x="439" y="61"/>
                    <a:pt x="642" y="61"/>
                  </a:cubicBezTo>
                  <a:cubicBezTo>
                    <a:pt x="692" y="61"/>
                    <a:pt x="743" y="60"/>
                    <a:pt x="793" y="60"/>
                  </a:cubicBezTo>
                  <a:cubicBezTo>
                    <a:pt x="831" y="60"/>
                    <a:pt x="831" y="2"/>
                    <a:pt x="793" y="2"/>
                  </a:cubicBezTo>
                  <a:cubicBezTo>
                    <a:pt x="719" y="1"/>
                    <a:pt x="645" y="0"/>
                    <a:pt x="57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38"/>
          <p:cNvGrpSpPr/>
          <p:nvPr/>
        </p:nvGrpSpPr>
        <p:grpSpPr>
          <a:xfrm>
            <a:off x="7228580" y="1874833"/>
            <a:ext cx="333231" cy="456570"/>
            <a:chOff x="1635521" y="3566498"/>
            <a:chExt cx="186506" cy="255567"/>
          </a:xfrm>
        </p:grpSpPr>
        <p:sp>
          <p:nvSpPr>
            <p:cNvPr id="756" name="Google Shape;756;p38"/>
            <p:cNvSpPr/>
            <p:nvPr/>
          </p:nvSpPr>
          <p:spPr>
            <a:xfrm>
              <a:off x="1635521" y="3566498"/>
              <a:ext cx="186506" cy="255567"/>
            </a:xfrm>
            <a:custGeom>
              <a:avLst/>
              <a:gdLst/>
              <a:ahLst/>
              <a:cxnLst/>
              <a:rect l="l" t="t" r="r" b="b"/>
              <a:pathLst>
                <a:path w="7262" h="9951" extrusionOk="0">
                  <a:moveTo>
                    <a:pt x="6623" y="167"/>
                  </a:moveTo>
                  <a:cubicBezTo>
                    <a:pt x="6647" y="539"/>
                    <a:pt x="6715" y="939"/>
                    <a:pt x="6688" y="1304"/>
                  </a:cubicBezTo>
                  <a:cubicBezTo>
                    <a:pt x="6654" y="1741"/>
                    <a:pt x="6507" y="2011"/>
                    <a:pt x="6213" y="2359"/>
                  </a:cubicBezTo>
                  <a:cubicBezTo>
                    <a:pt x="5786" y="2865"/>
                    <a:pt x="5318" y="3343"/>
                    <a:pt x="4888" y="3842"/>
                  </a:cubicBezTo>
                  <a:cubicBezTo>
                    <a:pt x="4874" y="3859"/>
                    <a:pt x="4874" y="3879"/>
                    <a:pt x="4884" y="3896"/>
                  </a:cubicBezTo>
                  <a:lnTo>
                    <a:pt x="4881" y="3896"/>
                  </a:lnTo>
                  <a:cubicBezTo>
                    <a:pt x="4878" y="3896"/>
                    <a:pt x="4875" y="3896"/>
                    <a:pt x="4872" y="3896"/>
                  </a:cubicBezTo>
                  <a:cubicBezTo>
                    <a:pt x="4792" y="3896"/>
                    <a:pt x="4795" y="4026"/>
                    <a:pt x="4881" y="4036"/>
                  </a:cubicBezTo>
                  <a:cubicBezTo>
                    <a:pt x="6739" y="4265"/>
                    <a:pt x="7261" y="6365"/>
                    <a:pt x="6500" y="7847"/>
                  </a:cubicBezTo>
                  <a:cubicBezTo>
                    <a:pt x="6288" y="8250"/>
                    <a:pt x="6005" y="8612"/>
                    <a:pt x="5663" y="8913"/>
                  </a:cubicBezTo>
                  <a:lnTo>
                    <a:pt x="5670" y="8906"/>
                  </a:lnTo>
                  <a:cubicBezTo>
                    <a:pt x="6606" y="7858"/>
                    <a:pt x="6722" y="6116"/>
                    <a:pt x="5841" y="4992"/>
                  </a:cubicBezTo>
                  <a:cubicBezTo>
                    <a:pt x="5649" y="4747"/>
                    <a:pt x="5404" y="4525"/>
                    <a:pt x="5113" y="4402"/>
                  </a:cubicBezTo>
                  <a:cubicBezTo>
                    <a:pt x="4902" y="4313"/>
                    <a:pt x="4509" y="4395"/>
                    <a:pt x="4345" y="4309"/>
                  </a:cubicBezTo>
                  <a:cubicBezTo>
                    <a:pt x="4119" y="4190"/>
                    <a:pt x="4212" y="4347"/>
                    <a:pt x="4345" y="4057"/>
                  </a:cubicBezTo>
                  <a:cubicBezTo>
                    <a:pt x="4461" y="3811"/>
                    <a:pt x="4796" y="3579"/>
                    <a:pt x="4987" y="3374"/>
                  </a:cubicBezTo>
                  <a:cubicBezTo>
                    <a:pt x="5414" y="2916"/>
                    <a:pt x="5841" y="2458"/>
                    <a:pt x="6244" y="1977"/>
                  </a:cubicBezTo>
                  <a:cubicBezTo>
                    <a:pt x="6257" y="1963"/>
                    <a:pt x="6257" y="1939"/>
                    <a:pt x="6244" y="1926"/>
                  </a:cubicBezTo>
                  <a:cubicBezTo>
                    <a:pt x="6288" y="1499"/>
                    <a:pt x="6281" y="1068"/>
                    <a:pt x="6227" y="645"/>
                  </a:cubicBezTo>
                  <a:cubicBezTo>
                    <a:pt x="6225" y="626"/>
                    <a:pt x="6212" y="617"/>
                    <a:pt x="6198" y="617"/>
                  </a:cubicBezTo>
                  <a:cubicBezTo>
                    <a:pt x="6187" y="617"/>
                    <a:pt x="6176" y="622"/>
                    <a:pt x="6169" y="631"/>
                  </a:cubicBezTo>
                  <a:cubicBezTo>
                    <a:pt x="6155" y="624"/>
                    <a:pt x="6138" y="621"/>
                    <a:pt x="6124" y="621"/>
                  </a:cubicBezTo>
                  <a:cubicBezTo>
                    <a:pt x="5323" y="612"/>
                    <a:pt x="4496" y="579"/>
                    <a:pt x="3672" y="579"/>
                  </a:cubicBezTo>
                  <a:cubicBezTo>
                    <a:pt x="2959" y="579"/>
                    <a:pt x="2248" y="604"/>
                    <a:pt x="1558" y="689"/>
                  </a:cubicBezTo>
                  <a:cubicBezTo>
                    <a:pt x="1657" y="631"/>
                    <a:pt x="1756" y="573"/>
                    <a:pt x="1852" y="515"/>
                  </a:cubicBezTo>
                  <a:cubicBezTo>
                    <a:pt x="1964" y="450"/>
                    <a:pt x="2084" y="389"/>
                    <a:pt x="2183" y="307"/>
                  </a:cubicBezTo>
                  <a:cubicBezTo>
                    <a:pt x="2200" y="286"/>
                    <a:pt x="2204" y="259"/>
                    <a:pt x="2190" y="239"/>
                  </a:cubicBezTo>
                  <a:lnTo>
                    <a:pt x="2190" y="239"/>
                  </a:lnTo>
                  <a:cubicBezTo>
                    <a:pt x="2567" y="279"/>
                    <a:pt x="2944" y="294"/>
                    <a:pt x="3322" y="294"/>
                  </a:cubicBezTo>
                  <a:cubicBezTo>
                    <a:pt x="4421" y="294"/>
                    <a:pt x="5522" y="167"/>
                    <a:pt x="6623" y="167"/>
                  </a:cubicBezTo>
                  <a:close/>
                  <a:moveTo>
                    <a:pt x="1602" y="761"/>
                  </a:moveTo>
                  <a:cubicBezTo>
                    <a:pt x="2206" y="828"/>
                    <a:pt x="2825" y="849"/>
                    <a:pt x="3446" y="849"/>
                  </a:cubicBezTo>
                  <a:cubicBezTo>
                    <a:pt x="4345" y="849"/>
                    <a:pt x="5251" y="805"/>
                    <a:pt x="6128" y="788"/>
                  </a:cubicBezTo>
                  <a:cubicBezTo>
                    <a:pt x="6138" y="788"/>
                    <a:pt x="6145" y="785"/>
                    <a:pt x="6155" y="782"/>
                  </a:cubicBezTo>
                  <a:lnTo>
                    <a:pt x="6155" y="782"/>
                  </a:lnTo>
                  <a:cubicBezTo>
                    <a:pt x="6131" y="1167"/>
                    <a:pt x="6117" y="1550"/>
                    <a:pt x="6080" y="1932"/>
                  </a:cubicBezTo>
                  <a:cubicBezTo>
                    <a:pt x="6076" y="1956"/>
                    <a:pt x="6087" y="1980"/>
                    <a:pt x="6107" y="1994"/>
                  </a:cubicBezTo>
                  <a:cubicBezTo>
                    <a:pt x="5322" y="2749"/>
                    <a:pt x="4587" y="3555"/>
                    <a:pt x="3843" y="4347"/>
                  </a:cubicBezTo>
                  <a:cubicBezTo>
                    <a:pt x="3795" y="4402"/>
                    <a:pt x="3829" y="4490"/>
                    <a:pt x="3904" y="4490"/>
                  </a:cubicBezTo>
                  <a:cubicBezTo>
                    <a:pt x="3938" y="4489"/>
                    <a:pt x="3971" y="4489"/>
                    <a:pt x="4003" y="4489"/>
                  </a:cubicBezTo>
                  <a:cubicBezTo>
                    <a:pt x="7197" y="4489"/>
                    <a:pt x="6719" y="8924"/>
                    <a:pt x="4102" y="9668"/>
                  </a:cubicBezTo>
                  <a:cubicBezTo>
                    <a:pt x="3851" y="9739"/>
                    <a:pt x="3595" y="9773"/>
                    <a:pt x="3340" y="9773"/>
                  </a:cubicBezTo>
                  <a:cubicBezTo>
                    <a:pt x="2783" y="9773"/>
                    <a:pt x="2233" y="9610"/>
                    <a:pt x="1760" y="9313"/>
                  </a:cubicBezTo>
                  <a:lnTo>
                    <a:pt x="1760" y="9313"/>
                  </a:lnTo>
                  <a:cubicBezTo>
                    <a:pt x="2156" y="9350"/>
                    <a:pt x="2552" y="9391"/>
                    <a:pt x="2951" y="9412"/>
                  </a:cubicBezTo>
                  <a:cubicBezTo>
                    <a:pt x="2953" y="9412"/>
                    <a:pt x="2954" y="9412"/>
                    <a:pt x="2955" y="9412"/>
                  </a:cubicBezTo>
                  <a:cubicBezTo>
                    <a:pt x="3003" y="9412"/>
                    <a:pt x="2998" y="9336"/>
                    <a:pt x="2951" y="9333"/>
                  </a:cubicBezTo>
                  <a:cubicBezTo>
                    <a:pt x="2514" y="9289"/>
                    <a:pt x="2077" y="9265"/>
                    <a:pt x="1640" y="9234"/>
                  </a:cubicBezTo>
                  <a:cubicBezTo>
                    <a:pt x="1517" y="9152"/>
                    <a:pt x="1404" y="9060"/>
                    <a:pt x="1295" y="8957"/>
                  </a:cubicBezTo>
                  <a:lnTo>
                    <a:pt x="1295" y="8957"/>
                  </a:lnTo>
                  <a:cubicBezTo>
                    <a:pt x="1678" y="9060"/>
                    <a:pt x="2070" y="9118"/>
                    <a:pt x="2467" y="9135"/>
                  </a:cubicBezTo>
                  <a:cubicBezTo>
                    <a:pt x="2514" y="9135"/>
                    <a:pt x="2514" y="9063"/>
                    <a:pt x="2467" y="9056"/>
                  </a:cubicBezTo>
                  <a:cubicBezTo>
                    <a:pt x="2040" y="9029"/>
                    <a:pt x="1613" y="8964"/>
                    <a:pt x="1199" y="8862"/>
                  </a:cubicBezTo>
                  <a:cubicBezTo>
                    <a:pt x="1121" y="8780"/>
                    <a:pt x="1046" y="8694"/>
                    <a:pt x="978" y="8602"/>
                  </a:cubicBezTo>
                  <a:lnTo>
                    <a:pt x="978" y="8602"/>
                  </a:lnTo>
                  <a:cubicBezTo>
                    <a:pt x="1288" y="8647"/>
                    <a:pt x="1599" y="8694"/>
                    <a:pt x="1910" y="8725"/>
                  </a:cubicBezTo>
                  <a:cubicBezTo>
                    <a:pt x="1911" y="8725"/>
                    <a:pt x="1912" y="8725"/>
                    <a:pt x="1913" y="8725"/>
                  </a:cubicBezTo>
                  <a:cubicBezTo>
                    <a:pt x="1955" y="8725"/>
                    <a:pt x="1960" y="8657"/>
                    <a:pt x="1920" y="8650"/>
                  </a:cubicBezTo>
                  <a:cubicBezTo>
                    <a:pt x="1589" y="8599"/>
                    <a:pt x="1254" y="8565"/>
                    <a:pt x="919" y="8524"/>
                  </a:cubicBezTo>
                  <a:cubicBezTo>
                    <a:pt x="841" y="8408"/>
                    <a:pt x="773" y="8288"/>
                    <a:pt x="711" y="8165"/>
                  </a:cubicBezTo>
                  <a:lnTo>
                    <a:pt x="711" y="8165"/>
                  </a:lnTo>
                  <a:cubicBezTo>
                    <a:pt x="849" y="8187"/>
                    <a:pt x="991" y="8199"/>
                    <a:pt x="1132" y="8199"/>
                  </a:cubicBezTo>
                  <a:cubicBezTo>
                    <a:pt x="1207" y="8199"/>
                    <a:pt x="1282" y="8196"/>
                    <a:pt x="1357" y="8189"/>
                  </a:cubicBezTo>
                  <a:cubicBezTo>
                    <a:pt x="1401" y="8186"/>
                    <a:pt x="1401" y="8124"/>
                    <a:pt x="1357" y="8124"/>
                  </a:cubicBezTo>
                  <a:cubicBezTo>
                    <a:pt x="1300" y="8126"/>
                    <a:pt x="1244" y="8127"/>
                    <a:pt x="1187" y="8127"/>
                  </a:cubicBezTo>
                  <a:cubicBezTo>
                    <a:pt x="1017" y="8127"/>
                    <a:pt x="846" y="8119"/>
                    <a:pt x="677" y="8104"/>
                  </a:cubicBezTo>
                  <a:cubicBezTo>
                    <a:pt x="626" y="7994"/>
                    <a:pt x="581" y="7885"/>
                    <a:pt x="544" y="7772"/>
                  </a:cubicBezTo>
                  <a:lnTo>
                    <a:pt x="544" y="7772"/>
                  </a:lnTo>
                  <a:cubicBezTo>
                    <a:pt x="721" y="7796"/>
                    <a:pt x="902" y="7824"/>
                    <a:pt x="1083" y="7841"/>
                  </a:cubicBezTo>
                  <a:cubicBezTo>
                    <a:pt x="1084" y="7841"/>
                    <a:pt x="1085" y="7841"/>
                    <a:pt x="1086" y="7841"/>
                  </a:cubicBezTo>
                  <a:cubicBezTo>
                    <a:pt x="1121" y="7841"/>
                    <a:pt x="1130" y="7779"/>
                    <a:pt x="1090" y="7772"/>
                  </a:cubicBezTo>
                  <a:cubicBezTo>
                    <a:pt x="906" y="7745"/>
                    <a:pt x="715" y="7725"/>
                    <a:pt x="527" y="7701"/>
                  </a:cubicBezTo>
                  <a:cubicBezTo>
                    <a:pt x="523" y="7701"/>
                    <a:pt x="523" y="7704"/>
                    <a:pt x="520" y="7704"/>
                  </a:cubicBezTo>
                  <a:cubicBezTo>
                    <a:pt x="462" y="7523"/>
                    <a:pt x="417" y="7335"/>
                    <a:pt x="387" y="7147"/>
                  </a:cubicBezTo>
                  <a:lnTo>
                    <a:pt x="390" y="7147"/>
                  </a:lnTo>
                  <a:cubicBezTo>
                    <a:pt x="528" y="7150"/>
                    <a:pt x="667" y="7152"/>
                    <a:pt x="806" y="7152"/>
                  </a:cubicBezTo>
                  <a:cubicBezTo>
                    <a:pt x="863" y="7152"/>
                    <a:pt x="920" y="7152"/>
                    <a:pt x="978" y="7151"/>
                  </a:cubicBezTo>
                  <a:cubicBezTo>
                    <a:pt x="1012" y="7144"/>
                    <a:pt x="1012" y="7093"/>
                    <a:pt x="978" y="7089"/>
                  </a:cubicBezTo>
                  <a:cubicBezTo>
                    <a:pt x="916" y="7087"/>
                    <a:pt x="855" y="7086"/>
                    <a:pt x="794" y="7086"/>
                  </a:cubicBezTo>
                  <a:cubicBezTo>
                    <a:pt x="659" y="7086"/>
                    <a:pt x="524" y="7090"/>
                    <a:pt x="390" y="7093"/>
                  </a:cubicBezTo>
                  <a:cubicBezTo>
                    <a:pt x="383" y="7093"/>
                    <a:pt x="383" y="7096"/>
                    <a:pt x="380" y="7096"/>
                  </a:cubicBezTo>
                  <a:cubicBezTo>
                    <a:pt x="335" y="6820"/>
                    <a:pt x="312" y="6539"/>
                    <a:pt x="301" y="6259"/>
                  </a:cubicBezTo>
                  <a:lnTo>
                    <a:pt x="301" y="6259"/>
                  </a:lnTo>
                  <a:cubicBezTo>
                    <a:pt x="305" y="6270"/>
                    <a:pt x="312" y="6273"/>
                    <a:pt x="318" y="6273"/>
                  </a:cubicBezTo>
                  <a:cubicBezTo>
                    <a:pt x="329" y="6273"/>
                    <a:pt x="340" y="6273"/>
                    <a:pt x="351" y="6273"/>
                  </a:cubicBezTo>
                  <a:cubicBezTo>
                    <a:pt x="514" y="6273"/>
                    <a:pt x="677" y="6297"/>
                    <a:pt x="831" y="6348"/>
                  </a:cubicBezTo>
                  <a:cubicBezTo>
                    <a:pt x="833" y="6349"/>
                    <a:pt x="835" y="6349"/>
                    <a:pt x="837" y="6349"/>
                  </a:cubicBezTo>
                  <a:cubicBezTo>
                    <a:pt x="863" y="6349"/>
                    <a:pt x="873" y="6310"/>
                    <a:pt x="844" y="6300"/>
                  </a:cubicBezTo>
                  <a:cubicBezTo>
                    <a:pt x="702" y="6255"/>
                    <a:pt x="554" y="6233"/>
                    <a:pt x="406" y="6233"/>
                  </a:cubicBezTo>
                  <a:cubicBezTo>
                    <a:pt x="377" y="6233"/>
                    <a:pt x="348" y="6234"/>
                    <a:pt x="318" y="6236"/>
                  </a:cubicBezTo>
                  <a:cubicBezTo>
                    <a:pt x="308" y="6236"/>
                    <a:pt x="301" y="6242"/>
                    <a:pt x="301" y="6253"/>
                  </a:cubicBezTo>
                  <a:cubicBezTo>
                    <a:pt x="298" y="6116"/>
                    <a:pt x="294" y="5976"/>
                    <a:pt x="294" y="5839"/>
                  </a:cubicBezTo>
                  <a:lnTo>
                    <a:pt x="294" y="5839"/>
                  </a:lnTo>
                  <a:cubicBezTo>
                    <a:pt x="475" y="5856"/>
                    <a:pt x="656" y="5867"/>
                    <a:pt x="837" y="5870"/>
                  </a:cubicBezTo>
                  <a:cubicBezTo>
                    <a:pt x="875" y="5870"/>
                    <a:pt x="875" y="5815"/>
                    <a:pt x="837" y="5809"/>
                  </a:cubicBezTo>
                  <a:cubicBezTo>
                    <a:pt x="656" y="5792"/>
                    <a:pt x="475" y="5781"/>
                    <a:pt x="294" y="5781"/>
                  </a:cubicBezTo>
                  <a:lnTo>
                    <a:pt x="294" y="5597"/>
                  </a:lnTo>
                  <a:cubicBezTo>
                    <a:pt x="294" y="5580"/>
                    <a:pt x="284" y="5559"/>
                    <a:pt x="267" y="5552"/>
                  </a:cubicBezTo>
                  <a:lnTo>
                    <a:pt x="267" y="5552"/>
                  </a:lnTo>
                  <a:cubicBezTo>
                    <a:pt x="469" y="5587"/>
                    <a:pt x="670" y="5614"/>
                    <a:pt x="872" y="5638"/>
                  </a:cubicBezTo>
                  <a:cubicBezTo>
                    <a:pt x="1011" y="5654"/>
                    <a:pt x="1154" y="5679"/>
                    <a:pt x="1294" y="5679"/>
                  </a:cubicBezTo>
                  <a:cubicBezTo>
                    <a:pt x="1355" y="5679"/>
                    <a:pt x="1416" y="5674"/>
                    <a:pt x="1476" y="5662"/>
                  </a:cubicBezTo>
                  <a:cubicBezTo>
                    <a:pt x="1480" y="5662"/>
                    <a:pt x="1480" y="5658"/>
                    <a:pt x="1483" y="5658"/>
                  </a:cubicBezTo>
                  <a:cubicBezTo>
                    <a:pt x="1184" y="6689"/>
                    <a:pt x="2128" y="7885"/>
                    <a:pt x="3141" y="7885"/>
                  </a:cubicBezTo>
                  <a:cubicBezTo>
                    <a:pt x="3410" y="7885"/>
                    <a:pt x="3685" y="7800"/>
                    <a:pt x="3942" y="7605"/>
                  </a:cubicBezTo>
                  <a:cubicBezTo>
                    <a:pt x="4488" y="7188"/>
                    <a:pt x="4584" y="6454"/>
                    <a:pt x="4294" y="5856"/>
                  </a:cubicBezTo>
                  <a:cubicBezTo>
                    <a:pt x="3945" y="5136"/>
                    <a:pt x="3163" y="4805"/>
                    <a:pt x="2405" y="4750"/>
                  </a:cubicBezTo>
                  <a:cubicBezTo>
                    <a:pt x="2408" y="4702"/>
                    <a:pt x="2412" y="4661"/>
                    <a:pt x="2412" y="4617"/>
                  </a:cubicBezTo>
                  <a:cubicBezTo>
                    <a:pt x="2574" y="4619"/>
                    <a:pt x="2739" y="4623"/>
                    <a:pt x="2902" y="4623"/>
                  </a:cubicBezTo>
                  <a:cubicBezTo>
                    <a:pt x="2976" y="4623"/>
                    <a:pt x="3049" y="4622"/>
                    <a:pt x="3122" y="4620"/>
                  </a:cubicBezTo>
                  <a:cubicBezTo>
                    <a:pt x="3156" y="4620"/>
                    <a:pt x="3156" y="4569"/>
                    <a:pt x="3122" y="4569"/>
                  </a:cubicBezTo>
                  <a:cubicBezTo>
                    <a:pt x="3049" y="4567"/>
                    <a:pt x="2976" y="4566"/>
                    <a:pt x="2903" y="4566"/>
                  </a:cubicBezTo>
                  <a:cubicBezTo>
                    <a:pt x="2740" y="4566"/>
                    <a:pt x="2578" y="4570"/>
                    <a:pt x="2415" y="4572"/>
                  </a:cubicBezTo>
                  <a:cubicBezTo>
                    <a:pt x="2419" y="4439"/>
                    <a:pt x="2429" y="4303"/>
                    <a:pt x="2453" y="4166"/>
                  </a:cubicBezTo>
                  <a:cubicBezTo>
                    <a:pt x="2685" y="4180"/>
                    <a:pt x="2921" y="4190"/>
                    <a:pt x="3156" y="4190"/>
                  </a:cubicBezTo>
                  <a:cubicBezTo>
                    <a:pt x="3187" y="4186"/>
                    <a:pt x="3187" y="4142"/>
                    <a:pt x="3156" y="4139"/>
                  </a:cubicBezTo>
                  <a:cubicBezTo>
                    <a:pt x="2924" y="4125"/>
                    <a:pt x="2695" y="4122"/>
                    <a:pt x="2463" y="4118"/>
                  </a:cubicBezTo>
                  <a:cubicBezTo>
                    <a:pt x="2501" y="3951"/>
                    <a:pt x="2579" y="3794"/>
                    <a:pt x="2692" y="3664"/>
                  </a:cubicBezTo>
                  <a:cubicBezTo>
                    <a:pt x="2856" y="3666"/>
                    <a:pt x="3018" y="3668"/>
                    <a:pt x="3180" y="3668"/>
                  </a:cubicBezTo>
                  <a:cubicBezTo>
                    <a:pt x="3299" y="3668"/>
                    <a:pt x="3417" y="3667"/>
                    <a:pt x="3535" y="3664"/>
                  </a:cubicBezTo>
                  <a:cubicBezTo>
                    <a:pt x="3583" y="3664"/>
                    <a:pt x="3583" y="3592"/>
                    <a:pt x="3535" y="3592"/>
                  </a:cubicBezTo>
                  <a:cubicBezTo>
                    <a:pt x="3385" y="3588"/>
                    <a:pt x="3234" y="3587"/>
                    <a:pt x="3083" y="3587"/>
                  </a:cubicBezTo>
                  <a:cubicBezTo>
                    <a:pt x="2975" y="3587"/>
                    <a:pt x="2868" y="3587"/>
                    <a:pt x="2760" y="3589"/>
                  </a:cubicBezTo>
                  <a:cubicBezTo>
                    <a:pt x="2777" y="3575"/>
                    <a:pt x="2788" y="3558"/>
                    <a:pt x="2805" y="3541"/>
                  </a:cubicBezTo>
                  <a:cubicBezTo>
                    <a:pt x="2965" y="3384"/>
                    <a:pt x="3211" y="3247"/>
                    <a:pt x="3409" y="3107"/>
                  </a:cubicBezTo>
                  <a:cubicBezTo>
                    <a:pt x="3600" y="3145"/>
                    <a:pt x="3795" y="3182"/>
                    <a:pt x="3986" y="3210"/>
                  </a:cubicBezTo>
                  <a:cubicBezTo>
                    <a:pt x="3987" y="3210"/>
                    <a:pt x="3988" y="3210"/>
                    <a:pt x="3989" y="3210"/>
                  </a:cubicBezTo>
                  <a:cubicBezTo>
                    <a:pt x="4024" y="3210"/>
                    <a:pt x="4033" y="3148"/>
                    <a:pt x="3997" y="3141"/>
                  </a:cubicBezTo>
                  <a:cubicBezTo>
                    <a:pt x="3829" y="3104"/>
                    <a:pt x="3665" y="3073"/>
                    <a:pt x="3498" y="3046"/>
                  </a:cubicBezTo>
                  <a:cubicBezTo>
                    <a:pt x="3635" y="2940"/>
                    <a:pt x="3768" y="2827"/>
                    <a:pt x="3901" y="2715"/>
                  </a:cubicBezTo>
                  <a:cubicBezTo>
                    <a:pt x="3931" y="2714"/>
                    <a:pt x="3962" y="2714"/>
                    <a:pt x="3992" y="2714"/>
                  </a:cubicBezTo>
                  <a:cubicBezTo>
                    <a:pt x="4139" y="2714"/>
                    <a:pt x="4287" y="2720"/>
                    <a:pt x="4434" y="2732"/>
                  </a:cubicBezTo>
                  <a:cubicBezTo>
                    <a:pt x="4435" y="2732"/>
                    <a:pt x="4436" y="2732"/>
                    <a:pt x="4437" y="2732"/>
                  </a:cubicBezTo>
                  <a:cubicBezTo>
                    <a:pt x="4475" y="2732"/>
                    <a:pt x="4481" y="2670"/>
                    <a:pt x="4444" y="2663"/>
                  </a:cubicBezTo>
                  <a:cubicBezTo>
                    <a:pt x="4320" y="2643"/>
                    <a:pt x="4192" y="2635"/>
                    <a:pt x="4067" y="2635"/>
                  </a:cubicBezTo>
                  <a:cubicBezTo>
                    <a:pt x="4043" y="2635"/>
                    <a:pt x="4020" y="2635"/>
                    <a:pt x="3997" y="2636"/>
                  </a:cubicBezTo>
                  <a:cubicBezTo>
                    <a:pt x="4089" y="2557"/>
                    <a:pt x="4181" y="2469"/>
                    <a:pt x="4273" y="2387"/>
                  </a:cubicBezTo>
                  <a:cubicBezTo>
                    <a:pt x="4304" y="2389"/>
                    <a:pt x="4335" y="2390"/>
                    <a:pt x="4366" y="2390"/>
                  </a:cubicBezTo>
                  <a:cubicBezTo>
                    <a:pt x="4463" y="2390"/>
                    <a:pt x="4559" y="2378"/>
                    <a:pt x="4652" y="2353"/>
                  </a:cubicBezTo>
                  <a:cubicBezTo>
                    <a:pt x="4699" y="2340"/>
                    <a:pt x="4686" y="2276"/>
                    <a:pt x="4644" y="2276"/>
                  </a:cubicBezTo>
                  <a:cubicBezTo>
                    <a:pt x="4640" y="2276"/>
                    <a:pt x="4636" y="2276"/>
                    <a:pt x="4632" y="2277"/>
                  </a:cubicBezTo>
                  <a:cubicBezTo>
                    <a:pt x="4543" y="2294"/>
                    <a:pt x="4451" y="2305"/>
                    <a:pt x="4359" y="2308"/>
                  </a:cubicBezTo>
                  <a:cubicBezTo>
                    <a:pt x="4430" y="2243"/>
                    <a:pt x="4502" y="2182"/>
                    <a:pt x="4570" y="2113"/>
                  </a:cubicBezTo>
                  <a:cubicBezTo>
                    <a:pt x="4615" y="2072"/>
                    <a:pt x="4598" y="1973"/>
                    <a:pt x="4533" y="1963"/>
                  </a:cubicBezTo>
                  <a:cubicBezTo>
                    <a:pt x="4355" y="1934"/>
                    <a:pt x="4174" y="1923"/>
                    <a:pt x="3992" y="1923"/>
                  </a:cubicBezTo>
                  <a:cubicBezTo>
                    <a:pt x="3556" y="1923"/>
                    <a:pt x="3114" y="1987"/>
                    <a:pt x="2685" y="2018"/>
                  </a:cubicBezTo>
                  <a:cubicBezTo>
                    <a:pt x="2510" y="2029"/>
                    <a:pt x="2259" y="2089"/>
                    <a:pt x="2032" y="2089"/>
                  </a:cubicBezTo>
                  <a:cubicBezTo>
                    <a:pt x="1848" y="2089"/>
                    <a:pt x="1680" y="2050"/>
                    <a:pt x="1582" y="1912"/>
                  </a:cubicBezTo>
                  <a:cubicBezTo>
                    <a:pt x="1548" y="1854"/>
                    <a:pt x="1534" y="1789"/>
                    <a:pt x="1531" y="1724"/>
                  </a:cubicBezTo>
                  <a:lnTo>
                    <a:pt x="1531" y="1724"/>
                  </a:lnTo>
                  <a:cubicBezTo>
                    <a:pt x="1655" y="1728"/>
                    <a:pt x="1779" y="1731"/>
                    <a:pt x="1903" y="1731"/>
                  </a:cubicBezTo>
                  <a:cubicBezTo>
                    <a:pt x="2170" y="1731"/>
                    <a:pt x="2436" y="1720"/>
                    <a:pt x="2702" y="1697"/>
                  </a:cubicBezTo>
                  <a:cubicBezTo>
                    <a:pt x="2752" y="1690"/>
                    <a:pt x="2753" y="1615"/>
                    <a:pt x="2705" y="1615"/>
                  </a:cubicBezTo>
                  <a:cubicBezTo>
                    <a:pt x="2704" y="1615"/>
                    <a:pt x="2703" y="1615"/>
                    <a:pt x="2702" y="1615"/>
                  </a:cubicBezTo>
                  <a:cubicBezTo>
                    <a:pt x="2313" y="1635"/>
                    <a:pt x="1920" y="1652"/>
                    <a:pt x="1531" y="1659"/>
                  </a:cubicBezTo>
                  <a:cubicBezTo>
                    <a:pt x="1527" y="1543"/>
                    <a:pt x="1534" y="1427"/>
                    <a:pt x="1548" y="1311"/>
                  </a:cubicBezTo>
                  <a:cubicBezTo>
                    <a:pt x="1944" y="1314"/>
                    <a:pt x="2340" y="1328"/>
                    <a:pt x="2736" y="1355"/>
                  </a:cubicBezTo>
                  <a:cubicBezTo>
                    <a:pt x="2737" y="1355"/>
                    <a:pt x="2738" y="1355"/>
                    <a:pt x="2740" y="1355"/>
                  </a:cubicBezTo>
                  <a:cubicBezTo>
                    <a:pt x="2794" y="1355"/>
                    <a:pt x="2793" y="1270"/>
                    <a:pt x="2736" y="1263"/>
                  </a:cubicBezTo>
                  <a:cubicBezTo>
                    <a:pt x="2469" y="1240"/>
                    <a:pt x="2201" y="1228"/>
                    <a:pt x="1933" y="1228"/>
                  </a:cubicBezTo>
                  <a:cubicBezTo>
                    <a:pt x="1807" y="1228"/>
                    <a:pt x="1681" y="1230"/>
                    <a:pt x="1555" y="1236"/>
                  </a:cubicBezTo>
                  <a:cubicBezTo>
                    <a:pt x="1575" y="1048"/>
                    <a:pt x="1602" y="877"/>
                    <a:pt x="1606" y="785"/>
                  </a:cubicBezTo>
                  <a:cubicBezTo>
                    <a:pt x="1606" y="778"/>
                    <a:pt x="1606" y="771"/>
                    <a:pt x="1602" y="761"/>
                  </a:cubicBezTo>
                  <a:close/>
                  <a:moveTo>
                    <a:pt x="5932" y="0"/>
                  </a:moveTo>
                  <a:cubicBezTo>
                    <a:pt x="4859" y="0"/>
                    <a:pt x="3794" y="146"/>
                    <a:pt x="2713" y="146"/>
                  </a:cubicBezTo>
                  <a:cubicBezTo>
                    <a:pt x="2515" y="146"/>
                    <a:pt x="2317" y="141"/>
                    <a:pt x="2118" y="129"/>
                  </a:cubicBezTo>
                  <a:cubicBezTo>
                    <a:pt x="2117" y="129"/>
                    <a:pt x="2116" y="129"/>
                    <a:pt x="2114" y="129"/>
                  </a:cubicBezTo>
                  <a:cubicBezTo>
                    <a:pt x="2057" y="129"/>
                    <a:pt x="2061" y="208"/>
                    <a:pt x="2111" y="221"/>
                  </a:cubicBezTo>
                  <a:cubicBezTo>
                    <a:pt x="1876" y="324"/>
                    <a:pt x="1647" y="498"/>
                    <a:pt x="1435" y="638"/>
                  </a:cubicBezTo>
                  <a:cubicBezTo>
                    <a:pt x="1398" y="662"/>
                    <a:pt x="1408" y="720"/>
                    <a:pt x="1449" y="730"/>
                  </a:cubicBezTo>
                  <a:cubicBezTo>
                    <a:pt x="1449" y="734"/>
                    <a:pt x="1449" y="737"/>
                    <a:pt x="1456" y="741"/>
                  </a:cubicBezTo>
                  <a:cubicBezTo>
                    <a:pt x="1445" y="751"/>
                    <a:pt x="1439" y="768"/>
                    <a:pt x="1439" y="782"/>
                  </a:cubicBezTo>
                  <a:cubicBezTo>
                    <a:pt x="1425" y="935"/>
                    <a:pt x="1421" y="1085"/>
                    <a:pt x="1415" y="1236"/>
                  </a:cubicBezTo>
                  <a:lnTo>
                    <a:pt x="1391" y="1236"/>
                  </a:lnTo>
                  <a:cubicBezTo>
                    <a:pt x="1350" y="1236"/>
                    <a:pt x="1350" y="1301"/>
                    <a:pt x="1391" y="1301"/>
                  </a:cubicBezTo>
                  <a:lnTo>
                    <a:pt x="1415" y="1301"/>
                  </a:lnTo>
                  <a:cubicBezTo>
                    <a:pt x="1404" y="1594"/>
                    <a:pt x="1401" y="1888"/>
                    <a:pt x="1408" y="2185"/>
                  </a:cubicBezTo>
                  <a:cubicBezTo>
                    <a:pt x="1408" y="2236"/>
                    <a:pt x="1449" y="2277"/>
                    <a:pt x="1500" y="2277"/>
                  </a:cubicBezTo>
                  <a:lnTo>
                    <a:pt x="3433" y="2141"/>
                  </a:lnTo>
                  <a:cubicBezTo>
                    <a:pt x="3524" y="2135"/>
                    <a:pt x="3770" y="2080"/>
                    <a:pt x="3970" y="2080"/>
                  </a:cubicBezTo>
                  <a:cubicBezTo>
                    <a:pt x="4099" y="2080"/>
                    <a:pt x="4208" y="2103"/>
                    <a:pt x="4246" y="2175"/>
                  </a:cubicBezTo>
                  <a:cubicBezTo>
                    <a:pt x="4266" y="2219"/>
                    <a:pt x="3641" y="2704"/>
                    <a:pt x="3607" y="2732"/>
                  </a:cubicBezTo>
                  <a:cubicBezTo>
                    <a:pt x="3296" y="2984"/>
                    <a:pt x="2525" y="3329"/>
                    <a:pt x="2327" y="3688"/>
                  </a:cubicBezTo>
                  <a:cubicBezTo>
                    <a:pt x="2169" y="3968"/>
                    <a:pt x="2279" y="4466"/>
                    <a:pt x="2292" y="4764"/>
                  </a:cubicBezTo>
                  <a:cubicBezTo>
                    <a:pt x="2292" y="4781"/>
                    <a:pt x="2303" y="4798"/>
                    <a:pt x="2316" y="4808"/>
                  </a:cubicBezTo>
                  <a:cubicBezTo>
                    <a:pt x="2299" y="4852"/>
                    <a:pt x="2327" y="4900"/>
                    <a:pt x="2374" y="4910"/>
                  </a:cubicBezTo>
                  <a:cubicBezTo>
                    <a:pt x="2917" y="4986"/>
                    <a:pt x="3467" y="5129"/>
                    <a:pt x="3856" y="5546"/>
                  </a:cubicBezTo>
                  <a:cubicBezTo>
                    <a:pt x="4290" y="6003"/>
                    <a:pt x="4434" y="6734"/>
                    <a:pt x="4024" y="7253"/>
                  </a:cubicBezTo>
                  <a:cubicBezTo>
                    <a:pt x="3789" y="7549"/>
                    <a:pt x="3471" y="7679"/>
                    <a:pt x="3145" y="7679"/>
                  </a:cubicBezTo>
                  <a:cubicBezTo>
                    <a:pt x="2797" y="7679"/>
                    <a:pt x="2439" y="7532"/>
                    <a:pt x="2159" y="7284"/>
                  </a:cubicBezTo>
                  <a:cubicBezTo>
                    <a:pt x="2145" y="7270"/>
                    <a:pt x="2135" y="7257"/>
                    <a:pt x="2122" y="7243"/>
                  </a:cubicBezTo>
                  <a:cubicBezTo>
                    <a:pt x="2122" y="7233"/>
                    <a:pt x="2122" y="7222"/>
                    <a:pt x="2122" y="7212"/>
                  </a:cubicBezTo>
                  <a:cubicBezTo>
                    <a:pt x="1930" y="6522"/>
                    <a:pt x="2036" y="5877"/>
                    <a:pt x="2333" y="5235"/>
                  </a:cubicBezTo>
                  <a:cubicBezTo>
                    <a:pt x="2341" y="5205"/>
                    <a:pt x="2316" y="5183"/>
                    <a:pt x="2290" y="5183"/>
                  </a:cubicBezTo>
                  <a:cubicBezTo>
                    <a:pt x="2280" y="5183"/>
                    <a:pt x="2270" y="5186"/>
                    <a:pt x="2262" y="5194"/>
                  </a:cubicBezTo>
                  <a:cubicBezTo>
                    <a:pt x="1896" y="5737"/>
                    <a:pt x="1811" y="6403"/>
                    <a:pt x="1937" y="7035"/>
                  </a:cubicBezTo>
                  <a:cubicBezTo>
                    <a:pt x="1626" y="6628"/>
                    <a:pt x="1524" y="6123"/>
                    <a:pt x="1606" y="5604"/>
                  </a:cubicBezTo>
                  <a:cubicBezTo>
                    <a:pt x="1615" y="5566"/>
                    <a:pt x="1585" y="5540"/>
                    <a:pt x="1556" y="5540"/>
                  </a:cubicBezTo>
                  <a:cubicBezTo>
                    <a:pt x="1539" y="5540"/>
                    <a:pt x="1523" y="5548"/>
                    <a:pt x="1514" y="5566"/>
                  </a:cubicBezTo>
                  <a:cubicBezTo>
                    <a:pt x="1507" y="5552"/>
                    <a:pt x="1493" y="5539"/>
                    <a:pt x="1480" y="5535"/>
                  </a:cubicBezTo>
                  <a:cubicBezTo>
                    <a:pt x="1302" y="5477"/>
                    <a:pt x="1104" y="5491"/>
                    <a:pt x="919" y="5481"/>
                  </a:cubicBezTo>
                  <a:cubicBezTo>
                    <a:pt x="752" y="5467"/>
                    <a:pt x="588" y="5450"/>
                    <a:pt x="424" y="5433"/>
                  </a:cubicBezTo>
                  <a:cubicBezTo>
                    <a:pt x="489" y="5406"/>
                    <a:pt x="551" y="5368"/>
                    <a:pt x="605" y="5344"/>
                  </a:cubicBezTo>
                  <a:cubicBezTo>
                    <a:pt x="725" y="5293"/>
                    <a:pt x="861" y="5259"/>
                    <a:pt x="971" y="5190"/>
                  </a:cubicBezTo>
                  <a:cubicBezTo>
                    <a:pt x="995" y="5170"/>
                    <a:pt x="998" y="5136"/>
                    <a:pt x="981" y="5112"/>
                  </a:cubicBezTo>
                  <a:lnTo>
                    <a:pt x="981" y="5112"/>
                  </a:lnTo>
                  <a:cubicBezTo>
                    <a:pt x="1276" y="5211"/>
                    <a:pt x="1641" y="5273"/>
                    <a:pt x="1967" y="5273"/>
                  </a:cubicBezTo>
                  <a:cubicBezTo>
                    <a:pt x="2044" y="5273"/>
                    <a:pt x="2119" y="5269"/>
                    <a:pt x="2190" y="5262"/>
                  </a:cubicBezTo>
                  <a:cubicBezTo>
                    <a:pt x="2241" y="5259"/>
                    <a:pt x="2262" y="5177"/>
                    <a:pt x="2204" y="5163"/>
                  </a:cubicBezTo>
                  <a:cubicBezTo>
                    <a:pt x="2002" y="5129"/>
                    <a:pt x="1797" y="5129"/>
                    <a:pt x="1596" y="5105"/>
                  </a:cubicBezTo>
                  <a:cubicBezTo>
                    <a:pt x="1367" y="5085"/>
                    <a:pt x="1141" y="5040"/>
                    <a:pt x="913" y="5030"/>
                  </a:cubicBezTo>
                  <a:cubicBezTo>
                    <a:pt x="882" y="5030"/>
                    <a:pt x="878" y="5074"/>
                    <a:pt x="906" y="5085"/>
                  </a:cubicBezTo>
                  <a:lnTo>
                    <a:pt x="937" y="5095"/>
                  </a:lnTo>
                  <a:cubicBezTo>
                    <a:pt x="807" y="5109"/>
                    <a:pt x="687" y="5170"/>
                    <a:pt x="575" y="5221"/>
                  </a:cubicBezTo>
                  <a:cubicBezTo>
                    <a:pt x="469" y="5272"/>
                    <a:pt x="312" y="5317"/>
                    <a:pt x="253" y="5423"/>
                  </a:cubicBezTo>
                  <a:lnTo>
                    <a:pt x="253" y="5430"/>
                  </a:lnTo>
                  <a:cubicBezTo>
                    <a:pt x="221" y="5454"/>
                    <a:pt x="214" y="5514"/>
                    <a:pt x="252" y="5538"/>
                  </a:cubicBezTo>
                  <a:lnTo>
                    <a:pt x="252" y="5538"/>
                  </a:lnTo>
                  <a:cubicBezTo>
                    <a:pt x="247" y="5537"/>
                    <a:pt x="242" y="5536"/>
                    <a:pt x="237" y="5536"/>
                  </a:cubicBezTo>
                  <a:cubicBezTo>
                    <a:pt x="207" y="5536"/>
                    <a:pt x="181" y="5558"/>
                    <a:pt x="178" y="5590"/>
                  </a:cubicBezTo>
                  <a:cubicBezTo>
                    <a:pt x="1" y="7188"/>
                    <a:pt x="404" y="8858"/>
                    <a:pt x="1944" y="9627"/>
                  </a:cubicBezTo>
                  <a:cubicBezTo>
                    <a:pt x="2378" y="9842"/>
                    <a:pt x="2851" y="9950"/>
                    <a:pt x="3325" y="9950"/>
                  </a:cubicBezTo>
                  <a:cubicBezTo>
                    <a:pt x="3694" y="9950"/>
                    <a:pt x="4064" y="9885"/>
                    <a:pt x="4417" y="9753"/>
                  </a:cubicBezTo>
                  <a:cubicBezTo>
                    <a:pt x="5762" y="9333"/>
                    <a:pt x="6821" y="8172"/>
                    <a:pt x="6978" y="6724"/>
                  </a:cubicBezTo>
                  <a:cubicBezTo>
                    <a:pt x="7125" y="5371"/>
                    <a:pt x="6332" y="4108"/>
                    <a:pt x="4960" y="3903"/>
                  </a:cubicBezTo>
                  <a:cubicBezTo>
                    <a:pt x="5516" y="3333"/>
                    <a:pt x="6288" y="2708"/>
                    <a:pt x="6708" y="2028"/>
                  </a:cubicBezTo>
                  <a:cubicBezTo>
                    <a:pt x="7029" y="1509"/>
                    <a:pt x="6804" y="683"/>
                    <a:pt x="6766" y="95"/>
                  </a:cubicBezTo>
                  <a:cubicBezTo>
                    <a:pt x="6763" y="53"/>
                    <a:pt x="6729" y="25"/>
                    <a:pt x="6691" y="25"/>
                  </a:cubicBezTo>
                  <a:cubicBezTo>
                    <a:pt x="6686" y="25"/>
                    <a:pt x="6680" y="25"/>
                    <a:pt x="6674" y="27"/>
                  </a:cubicBezTo>
                  <a:cubicBezTo>
                    <a:pt x="6426" y="8"/>
                    <a:pt x="6179" y="0"/>
                    <a:pt x="593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647232" y="3736362"/>
              <a:ext cx="10915" cy="3005"/>
            </a:xfrm>
            <a:custGeom>
              <a:avLst/>
              <a:gdLst/>
              <a:ahLst/>
              <a:cxnLst/>
              <a:rect l="l" t="t" r="r" b="b"/>
              <a:pathLst>
                <a:path w="425" h="117" extrusionOk="0">
                  <a:moveTo>
                    <a:pt x="40" y="0"/>
                  </a:moveTo>
                  <a:cubicBezTo>
                    <a:pt x="12" y="0"/>
                    <a:pt x="0" y="42"/>
                    <a:pt x="30" y="48"/>
                  </a:cubicBezTo>
                  <a:cubicBezTo>
                    <a:pt x="146" y="72"/>
                    <a:pt x="262" y="100"/>
                    <a:pt x="378" y="117"/>
                  </a:cubicBezTo>
                  <a:cubicBezTo>
                    <a:pt x="379" y="117"/>
                    <a:pt x="380" y="117"/>
                    <a:pt x="381" y="117"/>
                  </a:cubicBezTo>
                  <a:cubicBezTo>
                    <a:pt x="410" y="117"/>
                    <a:pt x="425" y="69"/>
                    <a:pt x="392" y="65"/>
                  </a:cubicBezTo>
                  <a:cubicBezTo>
                    <a:pt x="276" y="38"/>
                    <a:pt x="160" y="21"/>
                    <a:pt x="43" y="1"/>
                  </a:cubicBezTo>
                  <a:cubicBezTo>
                    <a:pt x="42" y="0"/>
                    <a:pt x="41" y="0"/>
                    <a:pt x="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38"/>
          <p:cNvGrpSpPr/>
          <p:nvPr/>
        </p:nvGrpSpPr>
        <p:grpSpPr>
          <a:xfrm>
            <a:off x="1619206" y="1804556"/>
            <a:ext cx="243889" cy="530990"/>
            <a:chOff x="2933283" y="3546389"/>
            <a:chExt cx="136502" cy="297224"/>
          </a:xfrm>
        </p:grpSpPr>
        <p:sp>
          <p:nvSpPr>
            <p:cNvPr id="759" name="Google Shape;759;p38"/>
            <p:cNvSpPr/>
            <p:nvPr/>
          </p:nvSpPr>
          <p:spPr>
            <a:xfrm>
              <a:off x="2933283" y="3546389"/>
              <a:ext cx="136502" cy="297224"/>
            </a:xfrm>
            <a:custGeom>
              <a:avLst/>
              <a:gdLst/>
              <a:ahLst/>
              <a:cxnLst/>
              <a:rect l="l" t="t" r="r" b="b"/>
              <a:pathLst>
                <a:path w="5315" h="11573" extrusionOk="0">
                  <a:moveTo>
                    <a:pt x="4300" y="738"/>
                  </a:moveTo>
                  <a:cubicBezTo>
                    <a:pt x="4300" y="740"/>
                    <a:pt x="4299" y="740"/>
                    <a:pt x="4298" y="741"/>
                  </a:cubicBezTo>
                  <a:lnTo>
                    <a:pt x="4298" y="741"/>
                  </a:lnTo>
                  <a:cubicBezTo>
                    <a:pt x="4298" y="740"/>
                    <a:pt x="4299" y="739"/>
                    <a:pt x="4300" y="738"/>
                  </a:cubicBezTo>
                  <a:close/>
                  <a:moveTo>
                    <a:pt x="2466" y="4508"/>
                  </a:moveTo>
                  <a:lnTo>
                    <a:pt x="2466" y="4508"/>
                  </a:lnTo>
                  <a:cubicBezTo>
                    <a:pt x="2456" y="4846"/>
                    <a:pt x="2442" y="5185"/>
                    <a:pt x="2432" y="5523"/>
                  </a:cubicBezTo>
                  <a:cubicBezTo>
                    <a:pt x="2360" y="5632"/>
                    <a:pt x="2292" y="5741"/>
                    <a:pt x="2224" y="5851"/>
                  </a:cubicBezTo>
                  <a:cubicBezTo>
                    <a:pt x="2169" y="5936"/>
                    <a:pt x="2097" y="6028"/>
                    <a:pt x="2077" y="6131"/>
                  </a:cubicBezTo>
                  <a:cubicBezTo>
                    <a:pt x="2077" y="6131"/>
                    <a:pt x="2074" y="6131"/>
                    <a:pt x="2070" y="6127"/>
                  </a:cubicBezTo>
                  <a:cubicBezTo>
                    <a:pt x="2064" y="6127"/>
                    <a:pt x="2059" y="6127"/>
                    <a:pt x="2053" y="6127"/>
                  </a:cubicBezTo>
                  <a:cubicBezTo>
                    <a:pt x="1949" y="6127"/>
                    <a:pt x="1843" y="6183"/>
                    <a:pt x="1749" y="6213"/>
                  </a:cubicBezTo>
                  <a:cubicBezTo>
                    <a:pt x="1681" y="6236"/>
                    <a:pt x="1609" y="6264"/>
                    <a:pt x="1541" y="6288"/>
                  </a:cubicBezTo>
                  <a:cubicBezTo>
                    <a:pt x="1483" y="6312"/>
                    <a:pt x="1421" y="6332"/>
                    <a:pt x="1363" y="6356"/>
                  </a:cubicBezTo>
                  <a:cubicBezTo>
                    <a:pt x="1353" y="6359"/>
                    <a:pt x="1336" y="6363"/>
                    <a:pt x="1322" y="6370"/>
                  </a:cubicBezTo>
                  <a:cubicBezTo>
                    <a:pt x="1705" y="5765"/>
                    <a:pt x="2132" y="5147"/>
                    <a:pt x="2466" y="4508"/>
                  </a:cubicBezTo>
                  <a:close/>
                  <a:moveTo>
                    <a:pt x="5089" y="157"/>
                  </a:moveTo>
                  <a:lnTo>
                    <a:pt x="5089" y="157"/>
                  </a:lnTo>
                  <a:cubicBezTo>
                    <a:pt x="4795" y="3689"/>
                    <a:pt x="4918" y="7285"/>
                    <a:pt x="5079" y="10823"/>
                  </a:cubicBezTo>
                  <a:cubicBezTo>
                    <a:pt x="5079" y="10837"/>
                    <a:pt x="5082" y="10850"/>
                    <a:pt x="5089" y="10861"/>
                  </a:cubicBezTo>
                  <a:cubicBezTo>
                    <a:pt x="4877" y="11018"/>
                    <a:pt x="4679" y="11199"/>
                    <a:pt x="4505" y="11397"/>
                  </a:cubicBezTo>
                  <a:cubicBezTo>
                    <a:pt x="4375" y="7845"/>
                    <a:pt x="4478" y="4300"/>
                    <a:pt x="4423" y="752"/>
                  </a:cubicBezTo>
                  <a:cubicBezTo>
                    <a:pt x="4423" y="714"/>
                    <a:pt x="4394" y="692"/>
                    <a:pt x="4364" y="692"/>
                  </a:cubicBezTo>
                  <a:cubicBezTo>
                    <a:pt x="4345" y="692"/>
                    <a:pt x="4326" y="701"/>
                    <a:pt x="4314" y="721"/>
                  </a:cubicBezTo>
                  <a:cubicBezTo>
                    <a:pt x="4331" y="677"/>
                    <a:pt x="4297" y="625"/>
                    <a:pt x="4249" y="622"/>
                  </a:cubicBezTo>
                  <a:cubicBezTo>
                    <a:pt x="4220" y="622"/>
                    <a:pt x="4190" y="621"/>
                    <a:pt x="4161" y="621"/>
                  </a:cubicBezTo>
                  <a:cubicBezTo>
                    <a:pt x="3595" y="621"/>
                    <a:pt x="3017" y="682"/>
                    <a:pt x="2449" y="724"/>
                  </a:cubicBezTo>
                  <a:cubicBezTo>
                    <a:pt x="2541" y="677"/>
                    <a:pt x="2634" y="625"/>
                    <a:pt x="2722" y="571"/>
                  </a:cubicBezTo>
                  <a:cubicBezTo>
                    <a:pt x="2869" y="479"/>
                    <a:pt x="3026" y="390"/>
                    <a:pt x="3146" y="263"/>
                  </a:cubicBezTo>
                  <a:cubicBezTo>
                    <a:pt x="3153" y="253"/>
                    <a:pt x="3160" y="239"/>
                    <a:pt x="3160" y="226"/>
                  </a:cubicBezTo>
                  <a:cubicBezTo>
                    <a:pt x="3291" y="226"/>
                    <a:pt x="3424" y="226"/>
                    <a:pt x="3557" y="226"/>
                  </a:cubicBezTo>
                  <a:cubicBezTo>
                    <a:pt x="4069" y="226"/>
                    <a:pt x="4591" y="220"/>
                    <a:pt x="5089" y="157"/>
                  </a:cubicBezTo>
                  <a:close/>
                  <a:moveTo>
                    <a:pt x="4294" y="745"/>
                  </a:moveTo>
                  <a:lnTo>
                    <a:pt x="4294" y="745"/>
                  </a:lnTo>
                  <a:cubicBezTo>
                    <a:pt x="4294" y="746"/>
                    <a:pt x="4293" y="747"/>
                    <a:pt x="4293" y="748"/>
                  </a:cubicBezTo>
                  <a:cubicBezTo>
                    <a:pt x="4150" y="4297"/>
                    <a:pt x="4181" y="7876"/>
                    <a:pt x="4331" y="11424"/>
                  </a:cubicBezTo>
                  <a:cubicBezTo>
                    <a:pt x="4019" y="11366"/>
                    <a:pt x="3693" y="11340"/>
                    <a:pt x="3367" y="11340"/>
                  </a:cubicBezTo>
                  <a:cubicBezTo>
                    <a:pt x="3056" y="11340"/>
                    <a:pt x="2745" y="11364"/>
                    <a:pt x="2446" y="11407"/>
                  </a:cubicBezTo>
                  <a:cubicBezTo>
                    <a:pt x="2453" y="11274"/>
                    <a:pt x="2459" y="11137"/>
                    <a:pt x="2466" y="11004"/>
                  </a:cubicBezTo>
                  <a:cubicBezTo>
                    <a:pt x="2716" y="11038"/>
                    <a:pt x="2965" y="11072"/>
                    <a:pt x="3214" y="11103"/>
                  </a:cubicBezTo>
                  <a:cubicBezTo>
                    <a:pt x="3215" y="11103"/>
                    <a:pt x="3216" y="11103"/>
                    <a:pt x="3217" y="11103"/>
                  </a:cubicBezTo>
                  <a:cubicBezTo>
                    <a:pt x="3262" y="11103"/>
                    <a:pt x="3261" y="11031"/>
                    <a:pt x="3214" y="11024"/>
                  </a:cubicBezTo>
                  <a:cubicBezTo>
                    <a:pt x="2965" y="10994"/>
                    <a:pt x="2719" y="10966"/>
                    <a:pt x="2470" y="10943"/>
                  </a:cubicBezTo>
                  <a:cubicBezTo>
                    <a:pt x="2477" y="10789"/>
                    <a:pt x="2480" y="10635"/>
                    <a:pt x="2490" y="10481"/>
                  </a:cubicBezTo>
                  <a:cubicBezTo>
                    <a:pt x="2490" y="10499"/>
                    <a:pt x="2504" y="10512"/>
                    <a:pt x="2521" y="10512"/>
                  </a:cubicBezTo>
                  <a:cubicBezTo>
                    <a:pt x="2818" y="10529"/>
                    <a:pt x="3119" y="10550"/>
                    <a:pt x="3419" y="10553"/>
                  </a:cubicBezTo>
                  <a:cubicBezTo>
                    <a:pt x="3457" y="10540"/>
                    <a:pt x="3457" y="10485"/>
                    <a:pt x="3419" y="10471"/>
                  </a:cubicBezTo>
                  <a:cubicBezTo>
                    <a:pt x="3122" y="10451"/>
                    <a:pt x="2821" y="10451"/>
                    <a:pt x="2521" y="10444"/>
                  </a:cubicBezTo>
                  <a:cubicBezTo>
                    <a:pt x="2519" y="10444"/>
                    <a:pt x="2517" y="10443"/>
                    <a:pt x="2516" y="10443"/>
                  </a:cubicBezTo>
                  <a:cubicBezTo>
                    <a:pt x="2502" y="10443"/>
                    <a:pt x="2491" y="10454"/>
                    <a:pt x="2490" y="10466"/>
                  </a:cubicBezTo>
                  <a:lnTo>
                    <a:pt x="2490" y="10466"/>
                  </a:lnTo>
                  <a:cubicBezTo>
                    <a:pt x="2500" y="10251"/>
                    <a:pt x="2504" y="10033"/>
                    <a:pt x="2514" y="9819"/>
                  </a:cubicBezTo>
                  <a:cubicBezTo>
                    <a:pt x="2688" y="9839"/>
                    <a:pt x="2862" y="9850"/>
                    <a:pt x="3040" y="9853"/>
                  </a:cubicBezTo>
                  <a:cubicBezTo>
                    <a:pt x="3071" y="9853"/>
                    <a:pt x="3078" y="9802"/>
                    <a:pt x="3047" y="9795"/>
                  </a:cubicBezTo>
                  <a:cubicBezTo>
                    <a:pt x="2869" y="9775"/>
                    <a:pt x="2692" y="9764"/>
                    <a:pt x="2514" y="9761"/>
                  </a:cubicBezTo>
                  <a:cubicBezTo>
                    <a:pt x="2524" y="9559"/>
                    <a:pt x="2528" y="9361"/>
                    <a:pt x="2535" y="9163"/>
                  </a:cubicBezTo>
                  <a:cubicBezTo>
                    <a:pt x="2633" y="9170"/>
                    <a:pt x="2733" y="9176"/>
                    <a:pt x="2833" y="9176"/>
                  </a:cubicBezTo>
                  <a:cubicBezTo>
                    <a:pt x="2976" y="9176"/>
                    <a:pt x="3120" y="9165"/>
                    <a:pt x="3259" y="9132"/>
                  </a:cubicBezTo>
                  <a:cubicBezTo>
                    <a:pt x="3293" y="9119"/>
                    <a:pt x="3286" y="9064"/>
                    <a:pt x="3248" y="9064"/>
                  </a:cubicBezTo>
                  <a:cubicBezTo>
                    <a:pt x="3038" y="9073"/>
                    <a:pt x="2834" y="9093"/>
                    <a:pt x="2625" y="9093"/>
                  </a:cubicBezTo>
                  <a:cubicBezTo>
                    <a:pt x="2596" y="9093"/>
                    <a:pt x="2567" y="9092"/>
                    <a:pt x="2538" y="9092"/>
                  </a:cubicBezTo>
                  <a:cubicBezTo>
                    <a:pt x="2548" y="8770"/>
                    <a:pt x="2555" y="8453"/>
                    <a:pt x="2562" y="8128"/>
                  </a:cubicBezTo>
                  <a:cubicBezTo>
                    <a:pt x="2722" y="8160"/>
                    <a:pt x="2884" y="8175"/>
                    <a:pt x="3045" y="8175"/>
                  </a:cubicBezTo>
                  <a:cubicBezTo>
                    <a:pt x="3198" y="8175"/>
                    <a:pt x="3350" y="8162"/>
                    <a:pt x="3501" y="8135"/>
                  </a:cubicBezTo>
                  <a:cubicBezTo>
                    <a:pt x="3539" y="8118"/>
                    <a:pt x="3532" y="8064"/>
                    <a:pt x="3491" y="8057"/>
                  </a:cubicBezTo>
                  <a:cubicBezTo>
                    <a:pt x="3337" y="8070"/>
                    <a:pt x="3183" y="8077"/>
                    <a:pt x="3028" y="8077"/>
                  </a:cubicBezTo>
                  <a:cubicBezTo>
                    <a:pt x="2874" y="8077"/>
                    <a:pt x="2719" y="8070"/>
                    <a:pt x="2565" y="8057"/>
                  </a:cubicBezTo>
                  <a:cubicBezTo>
                    <a:pt x="2569" y="7903"/>
                    <a:pt x="2569" y="7749"/>
                    <a:pt x="2572" y="7596"/>
                  </a:cubicBezTo>
                  <a:cubicBezTo>
                    <a:pt x="2663" y="7602"/>
                    <a:pt x="2755" y="7605"/>
                    <a:pt x="2845" y="7605"/>
                  </a:cubicBezTo>
                  <a:cubicBezTo>
                    <a:pt x="2911" y="7605"/>
                    <a:pt x="2976" y="7603"/>
                    <a:pt x="3040" y="7599"/>
                  </a:cubicBezTo>
                  <a:cubicBezTo>
                    <a:pt x="3071" y="7596"/>
                    <a:pt x="3071" y="7548"/>
                    <a:pt x="3040" y="7544"/>
                  </a:cubicBezTo>
                  <a:cubicBezTo>
                    <a:pt x="2971" y="7541"/>
                    <a:pt x="2901" y="7540"/>
                    <a:pt x="2831" y="7540"/>
                  </a:cubicBezTo>
                  <a:cubicBezTo>
                    <a:pt x="2746" y="7540"/>
                    <a:pt x="2660" y="7542"/>
                    <a:pt x="2576" y="7548"/>
                  </a:cubicBezTo>
                  <a:cubicBezTo>
                    <a:pt x="2582" y="7220"/>
                    <a:pt x="2586" y="6892"/>
                    <a:pt x="2593" y="6564"/>
                  </a:cubicBezTo>
                  <a:cubicBezTo>
                    <a:pt x="2762" y="6552"/>
                    <a:pt x="2931" y="6543"/>
                    <a:pt x="3100" y="6543"/>
                  </a:cubicBezTo>
                  <a:cubicBezTo>
                    <a:pt x="3125" y="6543"/>
                    <a:pt x="3151" y="6543"/>
                    <a:pt x="3177" y="6544"/>
                  </a:cubicBezTo>
                  <a:cubicBezTo>
                    <a:pt x="3224" y="6544"/>
                    <a:pt x="3238" y="6465"/>
                    <a:pt x="3190" y="6458"/>
                  </a:cubicBezTo>
                  <a:cubicBezTo>
                    <a:pt x="3116" y="6451"/>
                    <a:pt x="3041" y="6447"/>
                    <a:pt x="2966" y="6447"/>
                  </a:cubicBezTo>
                  <a:cubicBezTo>
                    <a:pt x="2842" y="6447"/>
                    <a:pt x="2716" y="6458"/>
                    <a:pt x="2593" y="6479"/>
                  </a:cubicBezTo>
                  <a:cubicBezTo>
                    <a:pt x="2596" y="6271"/>
                    <a:pt x="2599" y="6062"/>
                    <a:pt x="2603" y="5851"/>
                  </a:cubicBezTo>
                  <a:cubicBezTo>
                    <a:pt x="2794" y="5847"/>
                    <a:pt x="2985" y="5844"/>
                    <a:pt x="3177" y="5820"/>
                  </a:cubicBezTo>
                  <a:cubicBezTo>
                    <a:pt x="3235" y="5820"/>
                    <a:pt x="3235" y="5734"/>
                    <a:pt x="3177" y="5734"/>
                  </a:cubicBezTo>
                  <a:cubicBezTo>
                    <a:pt x="3160" y="5734"/>
                    <a:pt x="3144" y="5734"/>
                    <a:pt x="3127" y="5734"/>
                  </a:cubicBezTo>
                  <a:cubicBezTo>
                    <a:pt x="2955" y="5734"/>
                    <a:pt x="2777" y="5749"/>
                    <a:pt x="2603" y="5762"/>
                  </a:cubicBezTo>
                  <a:cubicBezTo>
                    <a:pt x="2613" y="5246"/>
                    <a:pt x="2623" y="4730"/>
                    <a:pt x="2630" y="4215"/>
                  </a:cubicBezTo>
                  <a:cubicBezTo>
                    <a:pt x="2630" y="4165"/>
                    <a:pt x="2593" y="4140"/>
                    <a:pt x="2555" y="4140"/>
                  </a:cubicBezTo>
                  <a:cubicBezTo>
                    <a:pt x="2517" y="4140"/>
                    <a:pt x="2478" y="4165"/>
                    <a:pt x="2477" y="4215"/>
                  </a:cubicBezTo>
                  <a:lnTo>
                    <a:pt x="2477" y="4218"/>
                  </a:lnTo>
                  <a:cubicBezTo>
                    <a:pt x="2473" y="4222"/>
                    <a:pt x="2466" y="4225"/>
                    <a:pt x="2463" y="4232"/>
                  </a:cubicBezTo>
                  <a:cubicBezTo>
                    <a:pt x="1968" y="4846"/>
                    <a:pt x="1575" y="5601"/>
                    <a:pt x="1216" y="6308"/>
                  </a:cubicBezTo>
                  <a:cubicBezTo>
                    <a:pt x="1117" y="6168"/>
                    <a:pt x="1008" y="6035"/>
                    <a:pt x="888" y="5915"/>
                  </a:cubicBezTo>
                  <a:cubicBezTo>
                    <a:pt x="1023" y="5884"/>
                    <a:pt x="1159" y="5869"/>
                    <a:pt x="1296" y="5869"/>
                  </a:cubicBezTo>
                  <a:cubicBezTo>
                    <a:pt x="1323" y="5869"/>
                    <a:pt x="1350" y="5870"/>
                    <a:pt x="1377" y="5871"/>
                  </a:cubicBezTo>
                  <a:cubicBezTo>
                    <a:pt x="1411" y="5871"/>
                    <a:pt x="1421" y="5820"/>
                    <a:pt x="1387" y="5813"/>
                  </a:cubicBezTo>
                  <a:cubicBezTo>
                    <a:pt x="1339" y="5804"/>
                    <a:pt x="1289" y="5799"/>
                    <a:pt x="1240" y="5799"/>
                  </a:cubicBezTo>
                  <a:cubicBezTo>
                    <a:pt x="1107" y="5799"/>
                    <a:pt x="973" y="5830"/>
                    <a:pt x="851" y="5874"/>
                  </a:cubicBezTo>
                  <a:cubicBezTo>
                    <a:pt x="800" y="5820"/>
                    <a:pt x="752" y="5769"/>
                    <a:pt x="704" y="5717"/>
                  </a:cubicBezTo>
                  <a:cubicBezTo>
                    <a:pt x="639" y="5642"/>
                    <a:pt x="574" y="5560"/>
                    <a:pt x="506" y="5475"/>
                  </a:cubicBezTo>
                  <a:lnTo>
                    <a:pt x="506" y="5475"/>
                  </a:lnTo>
                  <a:cubicBezTo>
                    <a:pt x="712" y="5517"/>
                    <a:pt x="923" y="5536"/>
                    <a:pt x="1133" y="5536"/>
                  </a:cubicBezTo>
                  <a:cubicBezTo>
                    <a:pt x="1180" y="5536"/>
                    <a:pt x="1227" y="5535"/>
                    <a:pt x="1274" y="5533"/>
                  </a:cubicBezTo>
                  <a:cubicBezTo>
                    <a:pt x="1326" y="5533"/>
                    <a:pt x="1326" y="5458"/>
                    <a:pt x="1274" y="5458"/>
                  </a:cubicBezTo>
                  <a:cubicBezTo>
                    <a:pt x="994" y="5441"/>
                    <a:pt x="718" y="5434"/>
                    <a:pt x="438" y="5393"/>
                  </a:cubicBezTo>
                  <a:cubicBezTo>
                    <a:pt x="335" y="5263"/>
                    <a:pt x="212" y="5150"/>
                    <a:pt x="72" y="5058"/>
                  </a:cubicBezTo>
                  <a:cubicBezTo>
                    <a:pt x="106" y="5017"/>
                    <a:pt x="134" y="4976"/>
                    <a:pt x="164" y="4935"/>
                  </a:cubicBezTo>
                  <a:cubicBezTo>
                    <a:pt x="402" y="4951"/>
                    <a:pt x="639" y="4958"/>
                    <a:pt x="876" y="4958"/>
                  </a:cubicBezTo>
                  <a:cubicBezTo>
                    <a:pt x="1113" y="4958"/>
                    <a:pt x="1350" y="4951"/>
                    <a:pt x="1585" y="4935"/>
                  </a:cubicBezTo>
                  <a:cubicBezTo>
                    <a:pt x="1626" y="4932"/>
                    <a:pt x="1626" y="4874"/>
                    <a:pt x="1585" y="4870"/>
                  </a:cubicBezTo>
                  <a:cubicBezTo>
                    <a:pt x="1382" y="4858"/>
                    <a:pt x="1178" y="4852"/>
                    <a:pt x="973" y="4852"/>
                  </a:cubicBezTo>
                  <a:cubicBezTo>
                    <a:pt x="718" y="4852"/>
                    <a:pt x="462" y="4862"/>
                    <a:pt x="205" y="4881"/>
                  </a:cubicBezTo>
                  <a:cubicBezTo>
                    <a:pt x="390" y="4635"/>
                    <a:pt x="561" y="4379"/>
                    <a:pt x="728" y="4119"/>
                  </a:cubicBezTo>
                  <a:cubicBezTo>
                    <a:pt x="775" y="4118"/>
                    <a:pt x="823" y="4117"/>
                    <a:pt x="870" y="4117"/>
                  </a:cubicBezTo>
                  <a:cubicBezTo>
                    <a:pt x="1237" y="4117"/>
                    <a:pt x="1598" y="4150"/>
                    <a:pt x="1964" y="4181"/>
                  </a:cubicBezTo>
                  <a:cubicBezTo>
                    <a:pt x="2002" y="4181"/>
                    <a:pt x="2012" y="4126"/>
                    <a:pt x="1974" y="4116"/>
                  </a:cubicBezTo>
                  <a:cubicBezTo>
                    <a:pt x="1730" y="4061"/>
                    <a:pt x="1479" y="4040"/>
                    <a:pt x="1228" y="4040"/>
                  </a:cubicBezTo>
                  <a:cubicBezTo>
                    <a:pt x="1072" y="4040"/>
                    <a:pt x="916" y="4048"/>
                    <a:pt x="762" y="4061"/>
                  </a:cubicBezTo>
                  <a:cubicBezTo>
                    <a:pt x="899" y="3842"/>
                    <a:pt x="1028" y="3620"/>
                    <a:pt x="1151" y="3395"/>
                  </a:cubicBezTo>
                  <a:cubicBezTo>
                    <a:pt x="1293" y="3386"/>
                    <a:pt x="1435" y="3383"/>
                    <a:pt x="1577" y="3383"/>
                  </a:cubicBezTo>
                  <a:cubicBezTo>
                    <a:pt x="1649" y="3383"/>
                    <a:pt x="1719" y="3384"/>
                    <a:pt x="1790" y="3385"/>
                  </a:cubicBezTo>
                  <a:cubicBezTo>
                    <a:pt x="1838" y="3385"/>
                    <a:pt x="1834" y="3320"/>
                    <a:pt x="1790" y="3317"/>
                  </a:cubicBezTo>
                  <a:cubicBezTo>
                    <a:pt x="1698" y="3307"/>
                    <a:pt x="1605" y="3303"/>
                    <a:pt x="1513" y="3303"/>
                  </a:cubicBezTo>
                  <a:cubicBezTo>
                    <a:pt x="1404" y="3303"/>
                    <a:pt x="1296" y="3309"/>
                    <a:pt x="1189" y="3320"/>
                  </a:cubicBezTo>
                  <a:cubicBezTo>
                    <a:pt x="1274" y="3159"/>
                    <a:pt x="1360" y="2995"/>
                    <a:pt x="1442" y="2828"/>
                  </a:cubicBezTo>
                  <a:cubicBezTo>
                    <a:pt x="1595" y="2814"/>
                    <a:pt x="1749" y="2794"/>
                    <a:pt x="1903" y="2767"/>
                  </a:cubicBezTo>
                  <a:cubicBezTo>
                    <a:pt x="1937" y="2753"/>
                    <a:pt x="1930" y="2702"/>
                    <a:pt x="1896" y="2702"/>
                  </a:cubicBezTo>
                  <a:cubicBezTo>
                    <a:pt x="1756" y="2712"/>
                    <a:pt x="1616" y="2733"/>
                    <a:pt x="1476" y="2760"/>
                  </a:cubicBezTo>
                  <a:cubicBezTo>
                    <a:pt x="1582" y="2541"/>
                    <a:pt x="1681" y="2323"/>
                    <a:pt x="1776" y="2104"/>
                  </a:cubicBezTo>
                  <a:cubicBezTo>
                    <a:pt x="1828" y="2104"/>
                    <a:pt x="1879" y="2104"/>
                    <a:pt x="1931" y="2104"/>
                  </a:cubicBezTo>
                  <a:cubicBezTo>
                    <a:pt x="2137" y="2104"/>
                    <a:pt x="2347" y="2102"/>
                    <a:pt x="2552" y="2080"/>
                  </a:cubicBezTo>
                  <a:cubicBezTo>
                    <a:pt x="2603" y="2080"/>
                    <a:pt x="2603" y="2002"/>
                    <a:pt x="2552" y="2002"/>
                  </a:cubicBezTo>
                  <a:cubicBezTo>
                    <a:pt x="2537" y="2001"/>
                    <a:pt x="2523" y="2001"/>
                    <a:pt x="2509" y="2001"/>
                  </a:cubicBezTo>
                  <a:cubicBezTo>
                    <a:pt x="2273" y="2001"/>
                    <a:pt x="2035" y="2027"/>
                    <a:pt x="1800" y="2046"/>
                  </a:cubicBezTo>
                  <a:cubicBezTo>
                    <a:pt x="1899" y="1814"/>
                    <a:pt x="1995" y="1575"/>
                    <a:pt x="2087" y="1343"/>
                  </a:cubicBezTo>
                  <a:cubicBezTo>
                    <a:pt x="2164" y="1348"/>
                    <a:pt x="2242" y="1350"/>
                    <a:pt x="2319" y="1350"/>
                  </a:cubicBezTo>
                  <a:cubicBezTo>
                    <a:pt x="2397" y="1350"/>
                    <a:pt x="2475" y="1348"/>
                    <a:pt x="2552" y="1343"/>
                  </a:cubicBezTo>
                  <a:cubicBezTo>
                    <a:pt x="2603" y="1343"/>
                    <a:pt x="2603" y="1264"/>
                    <a:pt x="2552" y="1264"/>
                  </a:cubicBezTo>
                  <a:cubicBezTo>
                    <a:pt x="2478" y="1259"/>
                    <a:pt x="2406" y="1256"/>
                    <a:pt x="2333" y="1256"/>
                  </a:cubicBezTo>
                  <a:cubicBezTo>
                    <a:pt x="2260" y="1256"/>
                    <a:pt x="2188" y="1259"/>
                    <a:pt x="2114" y="1264"/>
                  </a:cubicBezTo>
                  <a:cubicBezTo>
                    <a:pt x="2142" y="1189"/>
                    <a:pt x="2169" y="1117"/>
                    <a:pt x="2196" y="1042"/>
                  </a:cubicBezTo>
                  <a:cubicBezTo>
                    <a:pt x="2249" y="1033"/>
                    <a:pt x="2302" y="1029"/>
                    <a:pt x="2356" y="1029"/>
                  </a:cubicBezTo>
                  <a:cubicBezTo>
                    <a:pt x="2430" y="1029"/>
                    <a:pt x="2505" y="1038"/>
                    <a:pt x="2579" y="1056"/>
                  </a:cubicBezTo>
                  <a:cubicBezTo>
                    <a:pt x="2581" y="1056"/>
                    <a:pt x="2584" y="1056"/>
                    <a:pt x="2586" y="1056"/>
                  </a:cubicBezTo>
                  <a:cubicBezTo>
                    <a:pt x="2625" y="1056"/>
                    <a:pt x="2638" y="1000"/>
                    <a:pt x="2599" y="984"/>
                  </a:cubicBezTo>
                  <a:cubicBezTo>
                    <a:pt x="2531" y="958"/>
                    <a:pt x="2458" y="945"/>
                    <a:pt x="2386" y="945"/>
                  </a:cubicBezTo>
                  <a:cubicBezTo>
                    <a:pt x="2333" y="945"/>
                    <a:pt x="2279" y="952"/>
                    <a:pt x="2227" y="967"/>
                  </a:cubicBezTo>
                  <a:cubicBezTo>
                    <a:pt x="2237" y="933"/>
                    <a:pt x="2251" y="902"/>
                    <a:pt x="2265" y="868"/>
                  </a:cubicBezTo>
                  <a:cubicBezTo>
                    <a:pt x="2265" y="864"/>
                    <a:pt x="2265" y="858"/>
                    <a:pt x="2265" y="854"/>
                  </a:cubicBezTo>
                  <a:cubicBezTo>
                    <a:pt x="2499" y="866"/>
                    <a:pt x="2740" y="875"/>
                    <a:pt x="2983" y="875"/>
                  </a:cubicBezTo>
                  <a:cubicBezTo>
                    <a:pt x="3416" y="875"/>
                    <a:pt x="3853" y="847"/>
                    <a:pt x="4263" y="762"/>
                  </a:cubicBezTo>
                  <a:cubicBezTo>
                    <a:pt x="4274" y="759"/>
                    <a:pt x="4285" y="754"/>
                    <a:pt x="4294" y="745"/>
                  </a:cubicBezTo>
                  <a:close/>
                  <a:moveTo>
                    <a:pt x="4615" y="0"/>
                  </a:moveTo>
                  <a:cubicBezTo>
                    <a:pt x="4096" y="0"/>
                    <a:pt x="3560" y="68"/>
                    <a:pt x="3060" y="140"/>
                  </a:cubicBezTo>
                  <a:cubicBezTo>
                    <a:pt x="3040" y="144"/>
                    <a:pt x="3026" y="168"/>
                    <a:pt x="3033" y="192"/>
                  </a:cubicBezTo>
                  <a:cubicBezTo>
                    <a:pt x="2900" y="267"/>
                    <a:pt x="2780" y="369"/>
                    <a:pt x="2654" y="458"/>
                  </a:cubicBezTo>
                  <a:cubicBezTo>
                    <a:pt x="2517" y="554"/>
                    <a:pt x="2371" y="636"/>
                    <a:pt x="2234" y="738"/>
                  </a:cubicBezTo>
                  <a:cubicBezTo>
                    <a:pt x="2234" y="738"/>
                    <a:pt x="2234" y="741"/>
                    <a:pt x="2231" y="741"/>
                  </a:cubicBezTo>
                  <a:lnTo>
                    <a:pt x="2210" y="741"/>
                  </a:lnTo>
                  <a:cubicBezTo>
                    <a:pt x="2179" y="741"/>
                    <a:pt x="2155" y="769"/>
                    <a:pt x="2155" y="796"/>
                  </a:cubicBezTo>
                  <a:cubicBezTo>
                    <a:pt x="2145" y="806"/>
                    <a:pt x="2135" y="817"/>
                    <a:pt x="2132" y="830"/>
                  </a:cubicBezTo>
                  <a:cubicBezTo>
                    <a:pt x="2077" y="981"/>
                    <a:pt x="2022" y="1127"/>
                    <a:pt x="1964" y="1271"/>
                  </a:cubicBezTo>
                  <a:cubicBezTo>
                    <a:pt x="1937" y="1274"/>
                    <a:pt x="1927" y="1308"/>
                    <a:pt x="1944" y="1325"/>
                  </a:cubicBezTo>
                  <a:cubicBezTo>
                    <a:pt x="1445" y="2582"/>
                    <a:pt x="800" y="3726"/>
                    <a:pt x="96" y="4884"/>
                  </a:cubicBezTo>
                  <a:lnTo>
                    <a:pt x="62" y="4887"/>
                  </a:lnTo>
                  <a:cubicBezTo>
                    <a:pt x="41" y="4891"/>
                    <a:pt x="41" y="4922"/>
                    <a:pt x="62" y="4925"/>
                  </a:cubicBezTo>
                  <a:lnTo>
                    <a:pt x="72" y="4925"/>
                  </a:lnTo>
                  <a:lnTo>
                    <a:pt x="7" y="5031"/>
                  </a:lnTo>
                  <a:cubicBezTo>
                    <a:pt x="1" y="5045"/>
                    <a:pt x="4" y="5062"/>
                    <a:pt x="18" y="5072"/>
                  </a:cubicBezTo>
                  <a:cubicBezTo>
                    <a:pt x="14" y="5082"/>
                    <a:pt x="14" y="5096"/>
                    <a:pt x="18" y="5106"/>
                  </a:cubicBezTo>
                  <a:cubicBezTo>
                    <a:pt x="134" y="5376"/>
                    <a:pt x="397" y="5608"/>
                    <a:pt x="591" y="5830"/>
                  </a:cubicBezTo>
                  <a:cubicBezTo>
                    <a:pt x="783" y="6052"/>
                    <a:pt x="970" y="6335"/>
                    <a:pt x="1220" y="6499"/>
                  </a:cubicBezTo>
                  <a:cubicBezTo>
                    <a:pt x="1227" y="6505"/>
                    <a:pt x="1235" y="6508"/>
                    <a:pt x="1243" y="6508"/>
                  </a:cubicBezTo>
                  <a:cubicBezTo>
                    <a:pt x="1259" y="6508"/>
                    <a:pt x="1276" y="6498"/>
                    <a:pt x="1285" y="6482"/>
                  </a:cubicBezTo>
                  <a:cubicBezTo>
                    <a:pt x="1294" y="6490"/>
                    <a:pt x="1306" y="6495"/>
                    <a:pt x="1318" y="6495"/>
                  </a:cubicBezTo>
                  <a:cubicBezTo>
                    <a:pt x="1323" y="6495"/>
                    <a:pt x="1328" y="6494"/>
                    <a:pt x="1332" y="6493"/>
                  </a:cubicBezTo>
                  <a:cubicBezTo>
                    <a:pt x="1438" y="6469"/>
                    <a:pt x="1537" y="6435"/>
                    <a:pt x="1636" y="6400"/>
                  </a:cubicBezTo>
                  <a:cubicBezTo>
                    <a:pt x="1787" y="6353"/>
                    <a:pt x="1988" y="6322"/>
                    <a:pt x="2111" y="6223"/>
                  </a:cubicBezTo>
                  <a:cubicBezTo>
                    <a:pt x="2125" y="6213"/>
                    <a:pt x="2128" y="6199"/>
                    <a:pt x="2128" y="6185"/>
                  </a:cubicBezTo>
                  <a:cubicBezTo>
                    <a:pt x="2224" y="6124"/>
                    <a:pt x="2282" y="6004"/>
                    <a:pt x="2343" y="5915"/>
                  </a:cubicBezTo>
                  <a:cubicBezTo>
                    <a:pt x="2371" y="5871"/>
                    <a:pt x="2395" y="5830"/>
                    <a:pt x="2422" y="5789"/>
                  </a:cubicBezTo>
                  <a:lnTo>
                    <a:pt x="2422" y="5789"/>
                  </a:lnTo>
                  <a:cubicBezTo>
                    <a:pt x="2364" y="7500"/>
                    <a:pt x="2309" y="9214"/>
                    <a:pt x="2316" y="10922"/>
                  </a:cubicBezTo>
                  <a:cubicBezTo>
                    <a:pt x="2315" y="10922"/>
                    <a:pt x="2314" y="10922"/>
                    <a:pt x="2313" y="10922"/>
                  </a:cubicBezTo>
                  <a:cubicBezTo>
                    <a:pt x="2285" y="10922"/>
                    <a:pt x="2279" y="10973"/>
                    <a:pt x="2309" y="10980"/>
                  </a:cubicBezTo>
                  <a:lnTo>
                    <a:pt x="2319" y="10980"/>
                  </a:lnTo>
                  <a:lnTo>
                    <a:pt x="2319" y="11407"/>
                  </a:lnTo>
                  <a:cubicBezTo>
                    <a:pt x="2319" y="11427"/>
                    <a:pt x="2330" y="11448"/>
                    <a:pt x="2354" y="11458"/>
                  </a:cubicBezTo>
                  <a:cubicBezTo>
                    <a:pt x="2340" y="11503"/>
                    <a:pt x="2374" y="11544"/>
                    <a:pt x="2418" y="11544"/>
                  </a:cubicBezTo>
                  <a:cubicBezTo>
                    <a:pt x="2660" y="11529"/>
                    <a:pt x="2897" y="11522"/>
                    <a:pt x="3132" y="11522"/>
                  </a:cubicBezTo>
                  <a:cubicBezTo>
                    <a:pt x="3551" y="11522"/>
                    <a:pt x="3966" y="11542"/>
                    <a:pt x="4392" y="11571"/>
                  </a:cubicBezTo>
                  <a:cubicBezTo>
                    <a:pt x="4396" y="11572"/>
                    <a:pt x="4399" y="11572"/>
                    <a:pt x="4403" y="11572"/>
                  </a:cubicBezTo>
                  <a:cubicBezTo>
                    <a:pt x="4412" y="11572"/>
                    <a:pt x="4420" y="11569"/>
                    <a:pt x="4430" y="11564"/>
                  </a:cubicBezTo>
                  <a:cubicBezTo>
                    <a:pt x="4447" y="11564"/>
                    <a:pt x="4461" y="11557"/>
                    <a:pt x="4474" y="11547"/>
                  </a:cubicBezTo>
                  <a:cubicBezTo>
                    <a:pt x="4478" y="11548"/>
                    <a:pt x="4481" y="11548"/>
                    <a:pt x="4483" y="11548"/>
                  </a:cubicBezTo>
                  <a:cubicBezTo>
                    <a:pt x="4496" y="11548"/>
                    <a:pt x="4508" y="11542"/>
                    <a:pt x="4519" y="11537"/>
                  </a:cubicBezTo>
                  <a:cubicBezTo>
                    <a:pt x="4771" y="11339"/>
                    <a:pt x="5011" y="11124"/>
                    <a:pt x="5263" y="10929"/>
                  </a:cubicBezTo>
                  <a:cubicBezTo>
                    <a:pt x="5315" y="10884"/>
                    <a:pt x="5301" y="10802"/>
                    <a:pt x="5239" y="10775"/>
                  </a:cubicBezTo>
                  <a:cubicBezTo>
                    <a:pt x="5062" y="7220"/>
                    <a:pt x="5168" y="3685"/>
                    <a:pt x="5168" y="130"/>
                  </a:cubicBezTo>
                  <a:cubicBezTo>
                    <a:pt x="5195" y="86"/>
                    <a:pt x="5168" y="31"/>
                    <a:pt x="5116" y="24"/>
                  </a:cubicBezTo>
                  <a:cubicBezTo>
                    <a:pt x="4952" y="7"/>
                    <a:pt x="4784" y="0"/>
                    <a:pt x="46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3003088" y="3729094"/>
              <a:ext cx="12148" cy="2080"/>
            </a:xfrm>
            <a:custGeom>
              <a:avLst/>
              <a:gdLst/>
              <a:ahLst/>
              <a:cxnLst/>
              <a:rect l="l" t="t" r="r" b="b"/>
              <a:pathLst>
                <a:path w="473" h="81" extrusionOk="0">
                  <a:moveTo>
                    <a:pt x="266" y="1"/>
                  </a:moveTo>
                  <a:cubicBezTo>
                    <a:pt x="192" y="1"/>
                    <a:pt x="119" y="4"/>
                    <a:pt x="45" y="10"/>
                  </a:cubicBezTo>
                  <a:cubicBezTo>
                    <a:pt x="1" y="10"/>
                    <a:pt x="1" y="72"/>
                    <a:pt x="45" y="72"/>
                  </a:cubicBezTo>
                  <a:cubicBezTo>
                    <a:pt x="115" y="78"/>
                    <a:pt x="185" y="80"/>
                    <a:pt x="254" y="80"/>
                  </a:cubicBezTo>
                  <a:cubicBezTo>
                    <a:pt x="311" y="80"/>
                    <a:pt x="368" y="78"/>
                    <a:pt x="424" y="75"/>
                  </a:cubicBezTo>
                  <a:cubicBezTo>
                    <a:pt x="471" y="75"/>
                    <a:pt x="472" y="7"/>
                    <a:pt x="428" y="7"/>
                  </a:cubicBezTo>
                  <a:cubicBezTo>
                    <a:pt x="427" y="7"/>
                    <a:pt x="426" y="7"/>
                    <a:pt x="424" y="7"/>
                  </a:cubicBezTo>
                  <a:cubicBezTo>
                    <a:pt x="372" y="3"/>
                    <a:pt x="319" y="1"/>
                    <a:pt x="26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3000725" y="3683199"/>
              <a:ext cx="12533" cy="2466"/>
            </a:xfrm>
            <a:custGeom>
              <a:avLst/>
              <a:gdLst/>
              <a:ahLst/>
              <a:cxnLst/>
              <a:rect l="l" t="t" r="r" b="b"/>
              <a:pathLst>
                <a:path w="488" h="96" extrusionOk="0">
                  <a:moveTo>
                    <a:pt x="448" y="0"/>
                  </a:moveTo>
                  <a:cubicBezTo>
                    <a:pt x="446" y="0"/>
                    <a:pt x="444" y="1"/>
                    <a:pt x="441" y="1"/>
                  </a:cubicBezTo>
                  <a:cubicBezTo>
                    <a:pt x="331" y="24"/>
                    <a:pt x="218" y="37"/>
                    <a:pt x="105" y="37"/>
                  </a:cubicBezTo>
                  <a:cubicBezTo>
                    <a:pt x="82" y="37"/>
                    <a:pt x="58" y="36"/>
                    <a:pt x="35" y="35"/>
                  </a:cubicBezTo>
                  <a:cubicBezTo>
                    <a:pt x="1" y="35"/>
                    <a:pt x="4" y="83"/>
                    <a:pt x="35" y="86"/>
                  </a:cubicBezTo>
                  <a:cubicBezTo>
                    <a:pt x="82" y="92"/>
                    <a:pt x="129" y="95"/>
                    <a:pt x="176" y="95"/>
                  </a:cubicBezTo>
                  <a:cubicBezTo>
                    <a:pt x="270" y="95"/>
                    <a:pt x="365" y="83"/>
                    <a:pt x="458" y="56"/>
                  </a:cubicBezTo>
                  <a:cubicBezTo>
                    <a:pt x="487" y="43"/>
                    <a:pt x="477" y="0"/>
                    <a:pt x="4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3000289" y="3668483"/>
              <a:ext cx="13458" cy="2825"/>
            </a:xfrm>
            <a:custGeom>
              <a:avLst/>
              <a:gdLst/>
              <a:ahLst/>
              <a:cxnLst/>
              <a:rect l="l" t="t" r="r" b="b"/>
              <a:pathLst>
                <a:path w="524" h="110" extrusionOk="0">
                  <a:moveTo>
                    <a:pt x="465" y="0"/>
                  </a:moveTo>
                  <a:cubicBezTo>
                    <a:pt x="325" y="4"/>
                    <a:pt x="189" y="14"/>
                    <a:pt x="49" y="34"/>
                  </a:cubicBezTo>
                  <a:cubicBezTo>
                    <a:pt x="5" y="38"/>
                    <a:pt x="1" y="110"/>
                    <a:pt x="45" y="110"/>
                  </a:cubicBezTo>
                  <a:cubicBezTo>
                    <a:pt x="46" y="110"/>
                    <a:pt x="47" y="110"/>
                    <a:pt x="49" y="110"/>
                  </a:cubicBezTo>
                  <a:cubicBezTo>
                    <a:pt x="192" y="110"/>
                    <a:pt x="335" y="99"/>
                    <a:pt x="475" y="79"/>
                  </a:cubicBezTo>
                  <a:cubicBezTo>
                    <a:pt x="523" y="69"/>
                    <a:pt x="510" y="0"/>
                    <a:pt x="46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9006" y="86253"/>
            <a:ext cx="1748282" cy="212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696" y="294196"/>
            <a:ext cx="2259848" cy="1190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398447">
            <a:off x="329026" y="1685366"/>
            <a:ext cx="8540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Google Shape;634;p37"/>
          <p:cNvSpPr txBox="1">
            <a:spLocks noGrp="1"/>
          </p:cNvSpPr>
          <p:nvPr>
            <p:ph type="title"/>
          </p:nvPr>
        </p:nvSpPr>
        <p:spPr>
          <a:xfrm>
            <a:off x="4090153" y="128937"/>
            <a:ext cx="4615430" cy="1463816"/>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a-IR" dirty="0">
                <a:cs typeface="B Nazanin" panose="00000400000000000000" pitchFamily="2" charset="-78"/>
              </a:rPr>
              <a:t>ضرورت انجام طرح</a:t>
            </a:r>
            <a:endParaRPr dirty="0">
              <a:cs typeface="B Nazanin" panose="00000400000000000000" pitchFamily="2" charset="-78"/>
            </a:endParaRPr>
          </a:p>
        </p:txBody>
      </p:sp>
      <p:grpSp>
        <p:nvGrpSpPr>
          <p:cNvPr id="635" name="Google Shape;635;p37"/>
          <p:cNvGrpSpPr/>
          <p:nvPr/>
        </p:nvGrpSpPr>
        <p:grpSpPr>
          <a:xfrm>
            <a:off x="24825" y="-171450"/>
            <a:ext cx="2176944" cy="1630372"/>
            <a:chOff x="3341163" y="-186162"/>
            <a:chExt cx="2208900" cy="1672925"/>
          </a:xfrm>
        </p:grpSpPr>
        <p:grpSp>
          <p:nvGrpSpPr>
            <p:cNvPr id="636" name="Google Shape;636;p37"/>
            <p:cNvGrpSpPr/>
            <p:nvPr/>
          </p:nvGrpSpPr>
          <p:grpSpPr>
            <a:xfrm>
              <a:off x="3341163" y="-186162"/>
              <a:ext cx="2208900" cy="1672925"/>
              <a:chOff x="3341163" y="-186162"/>
              <a:chExt cx="2208900" cy="1672925"/>
            </a:xfrm>
          </p:grpSpPr>
          <p:grpSp>
            <p:nvGrpSpPr>
              <p:cNvPr id="637" name="Google Shape;637;p37"/>
              <p:cNvGrpSpPr/>
              <p:nvPr/>
            </p:nvGrpSpPr>
            <p:grpSpPr>
              <a:xfrm>
                <a:off x="3341163" y="-53789"/>
                <a:ext cx="506501" cy="1540552"/>
                <a:chOff x="3341163" y="-53789"/>
                <a:chExt cx="506501" cy="1540552"/>
              </a:xfrm>
            </p:grpSpPr>
            <p:sp>
              <p:nvSpPr>
                <p:cNvPr id="638" name="Google Shape;638;p37"/>
                <p:cNvSpPr/>
                <p:nvPr/>
              </p:nvSpPr>
              <p:spPr>
                <a:xfrm>
                  <a:off x="3488137"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3459121" y="1142761"/>
                  <a:ext cx="274825" cy="301659"/>
                </a:xfrm>
                <a:custGeom>
                  <a:avLst/>
                  <a:gdLst/>
                  <a:ahLst/>
                  <a:cxnLst/>
                  <a:rect l="l" t="t" r="r" b="b"/>
                  <a:pathLst>
                    <a:path w="5510" h="6048" extrusionOk="0">
                      <a:moveTo>
                        <a:pt x="1262" y="1"/>
                      </a:moveTo>
                      <a:cubicBezTo>
                        <a:pt x="1221" y="1"/>
                        <a:pt x="1179" y="27"/>
                        <a:pt x="1175" y="79"/>
                      </a:cubicBezTo>
                      <a:cubicBezTo>
                        <a:pt x="1113" y="837"/>
                        <a:pt x="600" y="1544"/>
                        <a:pt x="344" y="2254"/>
                      </a:cubicBezTo>
                      <a:cubicBezTo>
                        <a:pt x="128" y="2854"/>
                        <a:pt x="0" y="3498"/>
                        <a:pt x="128" y="4132"/>
                      </a:cubicBezTo>
                      <a:cubicBezTo>
                        <a:pt x="368" y="5317"/>
                        <a:pt x="1553" y="5900"/>
                        <a:pt x="2668" y="6031"/>
                      </a:cubicBezTo>
                      <a:cubicBezTo>
                        <a:pt x="2761" y="6042"/>
                        <a:pt x="2857" y="6048"/>
                        <a:pt x="2955" y="6048"/>
                      </a:cubicBezTo>
                      <a:cubicBezTo>
                        <a:pt x="3463" y="6048"/>
                        <a:pt x="4017" y="5901"/>
                        <a:pt x="4435" y="5643"/>
                      </a:cubicBezTo>
                      <a:cubicBezTo>
                        <a:pt x="4892" y="5359"/>
                        <a:pt x="5097" y="4742"/>
                        <a:pt x="5274" y="4257"/>
                      </a:cubicBezTo>
                      <a:cubicBezTo>
                        <a:pt x="5509" y="3609"/>
                        <a:pt x="5506" y="3006"/>
                        <a:pt x="5319" y="2345"/>
                      </a:cubicBezTo>
                      <a:cubicBezTo>
                        <a:pt x="5094" y="1565"/>
                        <a:pt x="4408" y="941"/>
                        <a:pt x="4318" y="133"/>
                      </a:cubicBezTo>
                      <a:cubicBezTo>
                        <a:pt x="4312" y="82"/>
                        <a:pt x="4269" y="56"/>
                        <a:pt x="4228" y="56"/>
                      </a:cubicBezTo>
                      <a:cubicBezTo>
                        <a:pt x="4187" y="56"/>
                        <a:pt x="4149" y="82"/>
                        <a:pt x="4155" y="133"/>
                      </a:cubicBezTo>
                      <a:cubicBezTo>
                        <a:pt x="4203" y="563"/>
                        <a:pt x="4380" y="882"/>
                        <a:pt x="4606" y="1243"/>
                      </a:cubicBezTo>
                      <a:cubicBezTo>
                        <a:pt x="4924" y="1745"/>
                        <a:pt x="5167" y="2244"/>
                        <a:pt x="5263" y="2839"/>
                      </a:cubicBezTo>
                      <a:cubicBezTo>
                        <a:pt x="5385" y="3571"/>
                        <a:pt x="5149" y="4482"/>
                        <a:pt x="4719" y="5092"/>
                      </a:cubicBezTo>
                      <a:cubicBezTo>
                        <a:pt x="4339" y="5632"/>
                        <a:pt x="3635" y="5881"/>
                        <a:pt x="2969" y="5881"/>
                      </a:cubicBezTo>
                      <a:cubicBezTo>
                        <a:pt x="2799" y="5881"/>
                        <a:pt x="2630" y="5865"/>
                        <a:pt x="2471" y="5833"/>
                      </a:cubicBezTo>
                      <a:cubicBezTo>
                        <a:pt x="1906" y="5722"/>
                        <a:pt x="1238" y="5500"/>
                        <a:pt x="811" y="5095"/>
                      </a:cubicBezTo>
                      <a:cubicBezTo>
                        <a:pt x="219" y="4531"/>
                        <a:pt x="157" y="3637"/>
                        <a:pt x="326" y="2881"/>
                      </a:cubicBezTo>
                      <a:cubicBezTo>
                        <a:pt x="541" y="1921"/>
                        <a:pt x="1262" y="1062"/>
                        <a:pt x="1337" y="79"/>
                      </a:cubicBezTo>
                      <a:cubicBezTo>
                        <a:pt x="1341" y="27"/>
                        <a:pt x="1302" y="1"/>
                        <a:pt x="12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3515582" y="1128346"/>
                  <a:ext cx="155468" cy="22395"/>
                </a:xfrm>
                <a:custGeom>
                  <a:avLst/>
                  <a:gdLst/>
                  <a:ahLst/>
                  <a:cxnLst/>
                  <a:rect l="l" t="t" r="r" b="b"/>
                  <a:pathLst>
                    <a:path w="3117" h="449" extrusionOk="0">
                      <a:moveTo>
                        <a:pt x="1624" y="0"/>
                      </a:moveTo>
                      <a:cubicBezTo>
                        <a:pt x="1071" y="0"/>
                        <a:pt x="518" y="84"/>
                        <a:pt x="81" y="298"/>
                      </a:cubicBezTo>
                      <a:cubicBezTo>
                        <a:pt x="0" y="337"/>
                        <a:pt x="52" y="449"/>
                        <a:pt x="128" y="449"/>
                      </a:cubicBezTo>
                      <a:cubicBezTo>
                        <a:pt x="139" y="449"/>
                        <a:pt x="151" y="446"/>
                        <a:pt x="164" y="440"/>
                      </a:cubicBezTo>
                      <a:cubicBezTo>
                        <a:pt x="559" y="246"/>
                        <a:pt x="1094" y="170"/>
                        <a:pt x="1627" y="170"/>
                      </a:cubicBezTo>
                      <a:cubicBezTo>
                        <a:pt x="2114" y="170"/>
                        <a:pt x="2600" y="233"/>
                        <a:pt x="2978" y="326"/>
                      </a:cubicBezTo>
                      <a:cubicBezTo>
                        <a:pt x="2985" y="328"/>
                        <a:pt x="2992" y="329"/>
                        <a:pt x="2999" y="329"/>
                      </a:cubicBezTo>
                      <a:cubicBezTo>
                        <a:pt x="3087" y="329"/>
                        <a:pt x="3116" y="192"/>
                        <a:pt x="3023" y="166"/>
                      </a:cubicBezTo>
                      <a:cubicBezTo>
                        <a:pt x="2611" y="67"/>
                        <a:pt x="2118" y="0"/>
                        <a:pt x="16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3517178" y="1050139"/>
                  <a:ext cx="156366" cy="100703"/>
                </a:xfrm>
                <a:custGeom>
                  <a:avLst/>
                  <a:gdLst/>
                  <a:ahLst/>
                  <a:cxnLst/>
                  <a:rect l="l" t="t" r="r" b="b"/>
                  <a:pathLst>
                    <a:path w="3135" h="2019" extrusionOk="0">
                      <a:moveTo>
                        <a:pt x="1320" y="1"/>
                      </a:moveTo>
                      <a:cubicBezTo>
                        <a:pt x="948" y="1"/>
                        <a:pt x="570" y="54"/>
                        <a:pt x="378" y="297"/>
                      </a:cubicBezTo>
                      <a:cubicBezTo>
                        <a:pt x="70" y="684"/>
                        <a:pt x="94" y="1447"/>
                        <a:pt x="11" y="1915"/>
                      </a:cubicBezTo>
                      <a:cubicBezTo>
                        <a:pt x="1" y="1978"/>
                        <a:pt x="54" y="2019"/>
                        <a:pt x="102" y="2019"/>
                      </a:cubicBezTo>
                      <a:cubicBezTo>
                        <a:pt x="134" y="2019"/>
                        <a:pt x="163" y="2001"/>
                        <a:pt x="170" y="1960"/>
                      </a:cubicBezTo>
                      <a:cubicBezTo>
                        <a:pt x="233" y="1613"/>
                        <a:pt x="274" y="1260"/>
                        <a:pt x="347" y="917"/>
                      </a:cubicBezTo>
                      <a:cubicBezTo>
                        <a:pt x="490" y="242"/>
                        <a:pt x="1143" y="192"/>
                        <a:pt x="1722" y="192"/>
                      </a:cubicBezTo>
                      <a:cubicBezTo>
                        <a:pt x="1746" y="192"/>
                        <a:pt x="1771" y="193"/>
                        <a:pt x="1795" y="193"/>
                      </a:cubicBezTo>
                      <a:cubicBezTo>
                        <a:pt x="1880" y="193"/>
                        <a:pt x="1968" y="189"/>
                        <a:pt x="2057" y="189"/>
                      </a:cubicBezTo>
                      <a:cubicBezTo>
                        <a:pt x="2313" y="189"/>
                        <a:pt x="2571" y="220"/>
                        <a:pt x="2741" y="460"/>
                      </a:cubicBezTo>
                      <a:cubicBezTo>
                        <a:pt x="2845" y="608"/>
                        <a:pt x="2855" y="871"/>
                        <a:pt x="2873" y="1048"/>
                      </a:cubicBezTo>
                      <a:cubicBezTo>
                        <a:pt x="2904" y="1346"/>
                        <a:pt x="2932" y="1640"/>
                        <a:pt x="2967" y="1936"/>
                      </a:cubicBezTo>
                      <a:cubicBezTo>
                        <a:pt x="2972" y="1988"/>
                        <a:pt x="3016" y="2015"/>
                        <a:pt x="3057" y="2015"/>
                      </a:cubicBezTo>
                      <a:cubicBezTo>
                        <a:pt x="3097" y="2015"/>
                        <a:pt x="3135" y="1989"/>
                        <a:pt x="3130" y="1936"/>
                      </a:cubicBezTo>
                      <a:cubicBezTo>
                        <a:pt x="3077" y="1492"/>
                        <a:pt x="3109" y="979"/>
                        <a:pt x="2963" y="553"/>
                      </a:cubicBezTo>
                      <a:cubicBezTo>
                        <a:pt x="2790" y="44"/>
                        <a:pt x="2502" y="47"/>
                        <a:pt x="2028" y="33"/>
                      </a:cubicBezTo>
                      <a:cubicBezTo>
                        <a:pt x="1839" y="27"/>
                        <a:pt x="1581" y="1"/>
                        <a:pt x="132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3565409" y="1005250"/>
                  <a:ext cx="67784" cy="50875"/>
                </a:xfrm>
                <a:custGeom>
                  <a:avLst/>
                  <a:gdLst/>
                  <a:ahLst/>
                  <a:cxnLst/>
                  <a:rect l="l" t="t" r="r" b="b"/>
                  <a:pathLst>
                    <a:path w="1359" h="1020" extrusionOk="0">
                      <a:moveTo>
                        <a:pt x="707" y="1"/>
                      </a:moveTo>
                      <a:cubicBezTo>
                        <a:pt x="489" y="1"/>
                        <a:pt x="222" y="81"/>
                        <a:pt x="111" y="285"/>
                      </a:cubicBezTo>
                      <a:cubicBezTo>
                        <a:pt x="1" y="486"/>
                        <a:pt x="28" y="746"/>
                        <a:pt x="59" y="960"/>
                      </a:cubicBezTo>
                      <a:cubicBezTo>
                        <a:pt x="64" y="1002"/>
                        <a:pt x="92" y="1019"/>
                        <a:pt x="123" y="1019"/>
                      </a:cubicBezTo>
                      <a:cubicBezTo>
                        <a:pt x="170" y="1019"/>
                        <a:pt x="224" y="978"/>
                        <a:pt x="215" y="916"/>
                      </a:cubicBezTo>
                      <a:cubicBezTo>
                        <a:pt x="194" y="749"/>
                        <a:pt x="163" y="521"/>
                        <a:pt x="253" y="368"/>
                      </a:cubicBezTo>
                      <a:cubicBezTo>
                        <a:pt x="338" y="220"/>
                        <a:pt x="532" y="164"/>
                        <a:pt x="700" y="164"/>
                      </a:cubicBezTo>
                      <a:cubicBezTo>
                        <a:pt x="724" y="164"/>
                        <a:pt x="747" y="165"/>
                        <a:pt x="770" y="167"/>
                      </a:cubicBezTo>
                      <a:cubicBezTo>
                        <a:pt x="1240" y="216"/>
                        <a:pt x="1130" y="594"/>
                        <a:pt x="1161" y="940"/>
                      </a:cubicBezTo>
                      <a:cubicBezTo>
                        <a:pt x="1164" y="992"/>
                        <a:pt x="1208" y="1018"/>
                        <a:pt x="1249" y="1018"/>
                      </a:cubicBezTo>
                      <a:cubicBezTo>
                        <a:pt x="1290" y="1018"/>
                        <a:pt x="1329" y="992"/>
                        <a:pt x="1324" y="940"/>
                      </a:cubicBezTo>
                      <a:cubicBezTo>
                        <a:pt x="1303" y="722"/>
                        <a:pt x="1359" y="472"/>
                        <a:pt x="1261" y="268"/>
                      </a:cubicBezTo>
                      <a:cubicBezTo>
                        <a:pt x="1165" y="71"/>
                        <a:pt x="908" y="4"/>
                        <a:pt x="70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3517328" y="1147798"/>
                  <a:ext cx="43792" cy="21747"/>
                </a:xfrm>
                <a:custGeom>
                  <a:avLst/>
                  <a:gdLst/>
                  <a:ahLst/>
                  <a:cxnLst/>
                  <a:rect l="l" t="t" r="r" b="b"/>
                  <a:pathLst>
                    <a:path w="878" h="436" extrusionOk="0">
                      <a:moveTo>
                        <a:pt x="123" y="1"/>
                      </a:moveTo>
                      <a:cubicBezTo>
                        <a:pt x="57" y="1"/>
                        <a:pt x="1" y="83"/>
                        <a:pt x="63" y="136"/>
                      </a:cubicBezTo>
                      <a:cubicBezTo>
                        <a:pt x="268" y="310"/>
                        <a:pt x="503" y="410"/>
                        <a:pt x="770" y="435"/>
                      </a:cubicBezTo>
                      <a:cubicBezTo>
                        <a:pt x="773" y="435"/>
                        <a:pt x="776" y="435"/>
                        <a:pt x="779" y="435"/>
                      </a:cubicBezTo>
                      <a:cubicBezTo>
                        <a:pt x="877" y="435"/>
                        <a:pt x="874" y="282"/>
                        <a:pt x="770" y="272"/>
                      </a:cubicBezTo>
                      <a:cubicBezTo>
                        <a:pt x="552" y="251"/>
                        <a:pt x="348" y="165"/>
                        <a:pt x="178" y="23"/>
                      </a:cubicBezTo>
                      <a:cubicBezTo>
                        <a:pt x="160" y="7"/>
                        <a:pt x="141" y="1"/>
                        <a:pt x="1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3627955" y="1142711"/>
                  <a:ext cx="47084" cy="23343"/>
                </a:xfrm>
                <a:custGeom>
                  <a:avLst/>
                  <a:gdLst/>
                  <a:ahLst/>
                  <a:cxnLst/>
                  <a:rect l="l" t="t" r="r" b="b"/>
                  <a:pathLst>
                    <a:path w="944" h="468" extrusionOk="0">
                      <a:moveTo>
                        <a:pt x="822" y="1"/>
                      </a:moveTo>
                      <a:cubicBezTo>
                        <a:pt x="804" y="1"/>
                        <a:pt x="784" y="8"/>
                        <a:pt x="766" y="24"/>
                      </a:cubicBezTo>
                      <a:cubicBezTo>
                        <a:pt x="603" y="174"/>
                        <a:pt x="345" y="304"/>
                        <a:pt x="118" y="304"/>
                      </a:cubicBezTo>
                      <a:cubicBezTo>
                        <a:pt x="115" y="304"/>
                        <a:pt x="111" y="304"/>
                        <a:pt x="108" y="304"/>
                      </a:cubicBezTo>
                      <a:cubicBezTo>
                        <a:pt x="107" y="304"/>
                        <a:pt x="106" y="304"/>
                        <a:pt x="105" y="304"/>
                      </a:cubicBezTo>
                      <a:cubicBezTo>
                        <a:pt x="1" y="304"/>
                        <a:pt x="2" y="464"/>
                        <a:pt x="108" y="467"/>
                      </a:cubicBezTo>
                      <a:cubicBezTo>
                        <a:pt x="111" y="467"/>
                        <a:pt x="114" y="467"/>
                        <a:pt x="117" y="467"/>
                      </a:cubicBezTo>
                      <a:cubicBezTo>
                        <a:pt x="388" y="467"/>
                        <a:pt x="685" y="316"/>
                        <a:pt x="884" y="138"/>
                      </a:cubicBezTo>
                      <a:cubicBezTo>
                        <a:pt x="943" y="84"/>
                        <a:pt x="888" y="1"/>
                        <a:pt x="8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3575584" y="1130990"/>
                  <a:ext cx="18554" cy="221356"/>
                </a:xfrm>
                <a:custGeom>
                  <a:avLst/>
                  <a:gdLst/>
                  <a:ahLst/>
                  <a:cxnLst/>
                  <a:rect l="l" t="t" r="r" b="b"/>
                  <a:pathLst>
                    <a:path w="372" h="4438" extrusionOk="0">
                      <a:moveTo>
                        <a:pt x="259" y="0"/>
                      </a:moveTo>
                      <a:cubicBezTo>
                        <a:pt x="218" y="0"/>
                        <a:pt x="177" y="26"/>
                        <a:pt x="177" y="78"/>
                      </a:cubicBezTo>
                      <a:cubicBezTo>
                        <a:pt x="198" y="1495"/>
                        <a:pt x="212" y="2934"/>
                        <a:pt x="11" y="4337"/>
                      </a:cubicBezTo>
                      <a:cubicBezTo>
                        <a:pt x="1" y="4397"/>
                        <a:pt x="54" y="4438"/>
                        <a:pt x="101" y="4438"/>
                      </a:cubicBezTo>
                      <a:cubicBezTo>
                        <a:pt x="133" y="4438"/>
                        <a:pt x="161" y="4420"/>
                        <a:pt x="167" y="4378"/>
                      </a:cubicBezTo>
                      <a:cubicBezTo>
                        <a:pt x="371" y="2961"/>
                        <a:pt x="361" y="1510"/>
                        <a:pt x="340" y="78"/>
                      </a:cubicBezTo>
                      <a:cubicBezTo>
                        <a:pt x="340" y="26"/>
                        <a:pt x="300" y="0"/>
                        <a:pt x="25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3599625" y="1131040"/>
                  <a:ext cx="37658" cy="213725"/>
                </a:xfrm>
                <a:custGeom>
                  <a:avLst/>
                  <a:gdLst/>
                  <a:ahLst/>
                  <a:cxnLst/>
                  <a:rect l="l" t="t" r="r" b="b"/>
                  <a:pathLst>
                    <a:path w="755" h="4285" extrusionOk="0">
                      <a:moveTo>
                        <a:pt x="78" y="1"/>
                      </a:moveTo>
                      <a:cubicBezTo>
                        <a:pt x="38" y="1"/>
                        <a:pt x="0" y="26"/>
                        <a:pt x="7" y="77"/>
                      </a:cubicBezTo>
                      <a:cubicBezTo>
                        <a:pt x="180" y="1464"/>
                        <a:pt x="350" y="2850"/>
                        <a:pt x="586" y="4225"/>
                      </a:cubicBezTo>
                      <a:cubicBezTo>
                        <a:pt x="593" y="4266"/>
                        <a:pt x="622" y="4284"/>
                        <a:pt x="654" y="4284"/>
                      </a:cubicBezTo>
                      <a:cubicBezTo>
                        <a:pt x="701" y="4284"/>
                        <a:pt x="754" y="4243"/>
                        <a:pt x="742" y="4180"/>
                      </a:cubicBezTo>
                      <a:cubicBezTo>
                        <a:pt x="510" y="2822"/>
                        <a:pt x="340" y="1450"/>
                        <a:pt x="170" y="77"/>
                      </a:cubicBezTo>
                      <a:cubicBezTo>
                        <a:pt x="165" y="27"/>
                        <a:pt x="120" y="1"/>
                        <a:pt x="7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3406701" y="1167151"/>
                  <a:ext cx="51673" cy="31074"/>
                </a:xfrm>
                <a:custGeom>
                  <a:avLst/>
                  <a:gdLst/>
                  <a:ahLst/>
                  <a:cxnLst/>
                  <a:rect l="l" t="t" r="r" b="b"/>
                  <a:pathLst>
                    <a:path w="1036" h="623" extrusionOk="0">
                      <a:moveTo>
                        <a:pt x="114" y="1"/>
                      </a:moveTo>
                      <a:cubicBezTo>
                        <a:pt x="58" y="1"/>
                        <a:pt x="0" y="60"/>
                        <a:pt x="36" y="123"/>
                      </a:cubicBezTo>
                      <a:cubicBezTo>
                        <a:pt x="199" y="404"/>
                        <a:pt x="591" y="497"/>
                        <a:pt x="868" y="615"/>
                      </a:cubicBezTo>
                      <a:cubicBezTo>
                        <a:pt x="880" y="620"/>
                        <a:pt x="892" y="622"/>
                        <a:pt x="903" y="622"/>
                      </a:cubicBezTo>
                      <a:cubicBezTo>
                        <a:pt x="983" y="622"/>
                        <a:pt x="1036" y="509"/>
                        <a:pt x="951" y="473"/>
                      </a:cubicBezTo>
                      <a:cubicBezTo>
                        <a:pt x="805" y="410"/>
                        <a:pt x="656" y="351"/>
                        <a:pt x="511" y="286"/>
                      </a:cubicBezTo>
                      <a:cubicBezTo>
                        <a:pt x="379" y="230"/>
                        <a:pt x="251" y="168"/>
                        <a:pt x="178" y="39"/>
                      </a:cubicBezTo>
                      <a:cubicBezTo>
                        <a:pt x="163" y="12"/>
                        <a:pt x="138" y="1"/>
                        <a:pt x="1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3341163" y="1288152"/>
                  <a:ext cx="88981" cy="11871"/>
                </a:xfrm>
                <a:custGeom>
                  <a:avLst/>
                  <a:gdLst/>
                  <a:ahLst/>
                  <a:cxnLst/>
                  <a:rect l="l" t="t" r="r" b="b"/>
                  <a:pathLst>
                    <a:path w="1784" h="238" extrusionOk="0">
                      <a:moveTo>
                        <a:pt x="1146" y="1"/>
                      </a:moveTo>
                      <a:cubicBezTo>
                        <a:pt x="797" y="1"/>
                        <a:pt x="449" y="28"/>
                        <a:pt x="99" y="81"/>
                      </a:cubicBezTo>
                      <a:cubicBezTo>
                        <a:pt x="1" y="94"/>
                        <a:pt x="36" y="238"/>
                        <a:pt x="129" y="238"/>
                      </a:cubicBezTo>
                      <a:cubicBezTo>
                        <a:pt x="134" y="238"/>
                        <a:pt x="139" y="237"/>
                        <a:pt x="144" y="236"/>
                      </a:cubicBezTo>
                      <a:cubicBezTo>
                        <a:pt x="467" y="188"/>
                        <a:pt x="790" y="165"/>
                        <a:pt x="1115" y="165"/>
                      </a:cubicBezTo>
                      <a:cubicBezTo>
                        <a:pt x="1302" y="165"/>
                        <a:pt x="1490" y="173"/>
                        <a:pt x="1679" y="188"/>
                      </a:cubicBezTo>
                      <a:cubicBezTo>
                        <a:pt x="1681" y="188"/>
                        <a:pt x="1683" y="188"/>
                        <a:pt x="1685" y="188"/>
                      </a:cubicBezTo>
                      <a:cubicBezTo>
                        <a:pt x="1783" y="188"/>
                        <a:pt x="1781" y="32"/>
                        <a:pt x="1679" y="22"/>
                      </a:cubicBezTo>
                      <a:cubicBezTo>
                        <a:pt x="1501" y="8"/>
                        <a:pt x="1324" y="1"/>
                        <a:pt x="11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3760827" y="1283464"/>
                  <a:ext cx="86837" cy="9776"/>
                </a:xfrm>
                <a:custGeom>
                  <a:avLst/>
                  <a:gdLst/>
                  <a:ahLst/>
                  <a:cxnLst/>
                  <a:rect l="l" t="t" r="r" b="b"/>
                  <a:pathLst>
                    <a:path w="1741" h="196" extrusionOk="0">
                      <a:moveTo>
                        <a:pt x="540" y="0"/>
                      </a:moveTo>
                      <a:cubicBezTo>
                        <a:pt x="395" y="0"/>
                        <a:pt x="250" y="2"/>
                        <a:pt x="105" y="5"/>
                      </a:cubicBezTo>
                      <a:cubicBezTo>
                        <a:pt x="2" y="8"/>
                        <a:pt x="1" y="168"/>
                        <a:pt x="102" y="168"/>
                      </a:cubicBezTo>
                      <a:cubicBezTo>
                        <a:pt x="103" y="168"/>
                        <a:pt x="104" y="168"/>
                        <a:pt x="105" y="168"/>
                      </a:cubicBezTo>
                      <a:cubicBezTo>
                        <a:pt x="253" y="165"/>
                        <a:pt x="402" y="163"/>
                        <a:pt x="550" y="163"/>
                      </a:cubicBezTo>
                      <a:cubicBezTo>
                        <a:pt x="911" y="163"/>
                        <a:pt x="1272" y="173"/>
                        <a:pt x="1633" y="195"/>
                      </a:cubicBezTo>
                      <a:cubicBezTo>
                        <a:pt x="1635" y="196"/>
                        <a:pt x="1638" y="196"/>
                        <a:pt x="1640" y="196"/>
                      </a:cubicBezTo>
                      <a:cubicBezTo>
                        <a:pt x="1740" y="196"/>
                        <a:pt x="1735" y="39"/>
                        <a:pt x="1633" y="33"/>
                      </a:cubicBezTo>
                      <a:cubicBezTo>
                        <a:pt x="1269" y="10"/>
                        <a:pt x="904" y="0"/>
                        <a:pt x="5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3731649" y="1421922"/>
                  <a:ext cx="51922" cy="34116"/>
                </a:xfrm>
                <a:custGeom>
                  <a:avLst/>
                  <a:gdLst/>
                  <a:ahLst/>
                  <a:cxnLst/>
                  <a:rect l="l" t="t" r="r" b="b"/>
                  <a:pathLst>
                    <a:path w="1041" h="684" extrusionOk="0">
                      <a:moveTo>
                        <a:pt x="120" y="0"/>
                      </a:moveTo>
                      <a:cubicBezTo>
                        <a:pt x="48" y="0"/>
                        <a:pt x="1" y="109"/>
                        <a:pt x="80" y="153"/>
                      </a:cubicBezTo>
                      <a:cubicBezTo>
                        <a:pt x="354" y="303"/>
                        <a:pt x="613" y="472"/>
                        <a:pt x="860" y="666"/>
                      </a:cubicBezTo>
                      <a:cubicBezTo>
                        <a:pt x="876" y="679"/>
                        <a:pt x="895" y="684"/>
                        <a:pt x="912" y="684"/>
                      </a:cubicBezTo>
                      <a:cubicBezTo>
                        <a:pt x="981" y="684"/>
                        <a:pt x="1041" y="601"/>
                        <a:pt x="974" y="548"/>
                      </a:cubicBezTo>
                      <a:cubicBezTo>
                        <a:pt x="717" y="347"/>
                        <a:pt x="447" y="167"/>
                        <a:pt x="160" y="11"/>
                      </a:cubicBezTo>
                      <a:cubicBezTo>
                        <a:pt x="146" y="4"/>
                        <a:pt x="133" y="0"/>
                        <a:pt x="12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3441216" y="1442671"/>
                  <a:ext cx="39603" cy="44092"/>
                </a:xfrm>
                <a:custGeom>
                  <a:avLst/>
                  <a:gdLst/>
                  <a:ahLst/>
                  <a:cxnLst/>
                  <a:rect l="l" t="t" r="r" b="b"/>
                  <a:pathLst>
                    <a:path w="794" h="884" extrusionOk="0">
                      <a:moveTo>
                        <a:pt x="677" y="0"/>
                      </a:moveTo>
                      <a:cubicBezTo>
                        <a:pt x="651" y="0"/>
                        <a:pt x="625" y="11"/>
                        <a:pt x="605" y="35"/>
                      </a:cubicBezTo>
                      <a:cubicBezTo>
                        <a:pt x="418" y="277"/>
                        <a:pt x="231" y="523"/>
                        <a:pt x="44" y="766"/>
                      </a:cubicBezTo>
                      <a:cubicBezTo>
                        <a:pt x="0" y="825"/>
                        <a:pt x="58" y="884"/>
                        <a:pt x="118" y="884"/>
                      </a:cubicBezTo>
                      <a:cubicBezTo>
                        <a:pt x="143" y="884"/>
                        <a:pt x="168" y="874"/>
                        <a:pt x="186" y="849"/>
                      </a:cubicBezTo>
                      <a:cubicBezTo>
                        <a:pt x="373" y="603"/>
                        <a:pt x="561" y="360"/>
                        <a:pt x="748" y="119"/>
                      </a:cubicBezTo>
                      <a:cubicBezTo>
                        <a:pt x="794" y="58"/>
                        <a:pt x="737" y="0"/>
                        <a:pt x="67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3398571" y="1372794"/>
                  <a:ext cx="26734" cy="13617"/>
                </a:xfrm>
                <a:custGeom>
                  <a:avLst/>
                  <a:gdLst/>
                  <a:ahLst/>
                  <a:cxnLst/>
                  <a:rect l="l" t="t" r="r" b="b"/>
                  <a:pathLst>
                    <a:path w="536" h="273" extrusionOk="0">
                      <a:moveTo>
                        <a:pt x="431" y="0"/>
                      </a:moveTo>
                      <a:cubicBezTo>
                        <a:pt x="423" y="0"/>
                        <a:pt x="413" y="2"/>
                        <a:pt x="404" y="5"/>
                      </a:cubicBezTo>
                      <a:cubicBezTo>
                        <a:pt x="300" y="40"/>
                        <a:pt x="196" y="74"/>
                        <a:pt x="92" y="109"/>
                      </a:cubicBezTo>
                      <a:cubicBezTo>
                        <a:pt x="0" y="141"/>
                        <a:pt x="29" y="273"/>
                        <a:pt x="111" y="273"/>
                      </a:cubicBezTo>
                      <a:cubicBezTo>
                        <a:pt x="119" y="273"/>
                        <a:pt x="128" y="272"/>
                        <a:pt x="137" y="269"/>
                      </a:cubicBezTo>
                      <a:cubicBezTo>
                        <a:pt x="241" y="231"/>
                        <a:pt x="341" y="196"/>
                        <a:pt x="445" y="161"/>
                      </a:cubicBezTo>
                      <a:cubicBezTo>
                        <a:pt x="536" y="133"/>
                        <a:pt x="511" y="0"/>
                        <a:pt x="43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3753096" y="1353142"/>
                  <a:ext cx="36510" cy="13966"/>
                </a:xfrm>
                <a:custGeom>
                  <a:avLst/>
                  <a:gdLst/>
                  <a:ahLst/>
                  <a:cxnLst/>
                  <a:rect l="l" t="t" r="r" b="b"/>
                  <a:pathLst>
                    <a:path w="732" h="280" extrusionOk="0">
                      <a:moveTo>
                        <a:pt x="98" y="1"/>
                      </a:moveTo>
                      <a:cubicBezTo>
                        <a:pt x="0" y="1"/>
                        <a:pt x="3" y="157"/>
                        <a:pt x="104" y="167"/>
                      </a:cubicBezTo>
                      <a:cubicBezTo>
                        <a:pt x="274" y="181"/>
                        <a:pt x="440" y="219"/>
                        <a:pt x="599" y="275"/>
                      </a:cubicBezTo>
                      <a:cubicBezTo>
                        <a:pt x="609" y="278"/>
                        <a:pt x="618" y="279"/>
                        <a:pt x="627" y="279"/>
                      </a:cubicBezTo>
                      <a:cubicBezTo>
                        <a:pt x="707" y="279"/>
                        <a:pt x="732" y="146"/>
                        <a:pt x="645" y="115"/>
                      </a:cubicBezTo>
                      <a:cubicBezTo>
                        <a:pt x="468" y="56"/>
                        <a:pt x="287" y="18"/>
                        <a:pt x="104" y="1"/>
                      </a:cubicBezTo>
                      <a:cubicBezTo>
                        <a:pt x="102" y="1"/>
                        <a:pt x="100" y="1"/>
                        <a:pt x="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3720227" y="1195531"/>
                  <a:ext cx="36161" cy="20599"/>
                </a:xfrm>
                <a:custGeom>
                  <a:avLst/>
                  <a:gdLst/>
                  <a:ahLst/>
                  <a:cxnLst/>
                  <a:rect l="l" t="t" r="r" b="b"/>
                  <a:pathLst>
                    <a:path w="725" h="413" extrusionOk="0">
                      <a:moveTo>
                        <a:pt x="605" y="1"/>
                      </a:moveTo>
                      <a:cubicBezTo>
                        <a:pt x="592" y="1"/>
                        <a:pt x="579" y="4"/>
                        <a:pt x="565" y="11"/>
                      </a:cubicBezTo>
                      <a:cubicBezTo>
                        <a:pt x="402" y="94"/>
                        <a:pt x="244" y="177"/>
                        <a:pt x="81" y="260"/>
                      </a:cubicBezTo>
                      <a:cubicBezTo>
                        <a:pt x="0" y="303"/>
                        <a:pt x="50" y="413"/>
                        <a:pt x="125" y="413"/>
                      </a:cubicBezTo>
                      <a:cubicBezTo>
                        <a:pt x="137" y="413"/>
                        <a:pt x="150" y="410"/>
                        <a:pt x="164" y="403"/>
                      </a:cubicBezTo>
                      <a:cubicBezTo>
                        <a:pt x="323" y="319"/>
                        <a:pt x="486" y="236"/>
                        <a:pt x="645" y="150"/>
                      </a:cubicBezTo>
                      <a:cubicBezTo>
                        <a:pt x="725" y="109"/>
                        <a:pt x="679" y="1"/>
                        <a:pt x="60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3450991" y="1088245"/>
                  <a:ext cx="23043" cy="35613"/>
                </a:xfrm>
                <a:custGeom>
                  <a:avLst/>
                  <a:gdLst/>
                  <a:ahLst/>
                  <a:cxnLst/>
                  <a:rect l="l" t="t" r="r" b="b"/>
                  <a:pathLst>
                    <a:path w="462" h="714" extrusionOk="0">
                      <a:moveTo>
                        <a:pt x="113" y="1"/>
                      </a:moveTo>
                      <a:cubicBezTo>
                        <a:pt x="59" y="1"/>
                        <a:pt x="1" y="60"/>
                        <a:pt x="32" y="125"/>
                      </a:cubicBezTo>
                      <a:cubicBezTo>
                        <a:pt x="118" y="308"/>
                        <a:pt x="205" y="489"/>
                        <a:pt x="288" y="673"/>
                      </a:cubicBezTo>
                      <a:cubicBezTo>
                        <a:pt x="302" y="701"/>
                        <a:pt x="325" y="713"/>
                        <a:pt x="349" y="713"/>
                      </a:cubicBezTo>
                      <a:cubicBezTo>
                        <a:pt x="403" y="713"/>
                        <a:pt x="461" y="654"/>
                        <a:pt x="430" y="590"/>
                      </a:cubicBezTo>
                      <a:cubicBezTo>
                        <a:pt x="347" y="406"/>
                        <a:pt x="261" y="225"/>
                        <a:pt x="174" y="42"/>
                      </a:cubicBezTo>
                      <a:cubicBezTo>
                        <a:pt x="160" y="13"/>
                        <a:pt x="137" y="1"/>
                        <a:pt x="1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3520270" y="1096525"/>
                  <a:ext cx="146091" cy="21946"/>
                </a:xfrm>
                <a:custGeom>
                  <a:avLst/>
                  <a:gdLst/>
                  <a:ahLst/>
                  <a:cxnLst/>
                  <a:rect l="l" t="t" r="r" b="b"/>
                  <a:pathLst>
                    <a:path w="2929" h="440" extrusionOk="0">
                      <a:moveTo>
                        <a:pt x="1968" y="0"/>
                      </a:moveTo>
                      <a:cubicBezTo>
                        <a:pt x="1750" y="0"/>
                        <a:pt x="1529" y="20"/>
                        <a:pt x="1304" y="42"/>
                      </a:cubicBezTo>
                      <a:cubicBezTo>
                        <a:pt x="885" y="83"/>
                        <a:pt x="462" y="94"/>
                        <a:pt x="81" y="288"/>
                      </a:cubicBezTo>
                      <a:cubicBezTo>
                        <a:pt x="0" y="329"/>
                        <a:pt x="50" y="440"/>
                        <a:pt x="125" y="440"/>
                      </a:cubicBezTo>
                      <a:cubicBezTo>
                        <a:pt x="137" y="440"/>
                        <a:pt x="151" y="437"/>
                        <a:pt x="164" y="430"/>
                      </a:cubicBezTo>
                      <a:cubicBezTo>
                        <a:pt x="562" y="229"/>
                        <a:pt x="1044" y="229"/>
                        <a:pt x="1480" y="191"/>
                      </a:cubicBezTo>
                      <a:cubicBezTo>
                        <a:pt x="1644" y="176"/>
                        <a:pt x="1804" y="165"/>
                        <a:pt x="1963" y="165"/>
                      </a:cubicBezTo>
                      <a:cubicBezTo>
                        <a:pt x="2245" y="165"/>
                        <a:pt x="2520" y="199"/>
                        <a:pt x="2797" y="305"/>
                      </a:cubicBezTo>
                      <a:cubicBezTo>
                        <a:pt x="2808" y="310"/>
                        <a:pt x="2818" y="311"/>
                        <a:pt x="2827" y="311"/>
                      </a:cubicBezTo>
                      <a:cubicBezTo>
                        <a:pt x="2902" y="311"/>
                        <a:pt x="2928" y="183"/>
                        <a:pt x="2842" y="149"/>
                      </a:cubicBezTo>
                      <a:cubicBezTo>
                        <a:pt x="2551" y="36"/>
                        <a:pt x="2262" y="0"/>
                        <a:pt x="196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3591993" y="-53789"/>
                  <a:ext cx="11372" cy="1067129"/>
                </a:xfrm>
                <a:custGeom>
                  <a:avLst/>
                  <a:gdLst/>
                  <a:ahLst/>
                  <a:cxnLst/>
                  <a:rect l="l" t="t" r="r" b="b"/>
                  <a:pathLst>
                    <a:path w="228" h="21395" extrusionOk="0">
                      <a:moveTo>
                        <a:pt x="135" y="0"/>
                      </a:moveTo>
                      <a:cubicBezTo>
                        <a:pt x="94" y="0"/>
                        <a:pt x="53" y="26"/>
                        <a:pt x="53" y="78"/>
                      </a:cubicBezTo>
                      <a:cubicBezTo>
                        <a:pt x="1" y="7156"/>
                        <a:pt x="18" y="14239"/>
                        <a:pt x="63" y="21317"/>
                      </a:cubicBezTo>
                      <a:cubicBezTo>
                        <a:pt x="63" y="21369"/>
                        <a:pt x="105" y="21395"/>
                        <a:pt x="146" y="21395"/>
                      </a:cubicBezTo>
                      <a:cubicBezTo>
                        <a:pt x="187" y="21395"/>
                        <a:pt x="228" y="21369"/>
                        <a:pt x="226" y="21317"/>
                      </a:cubicBezTo>
                      <a:cubicBezTo>
                        <a:pt x="184" y="14239"/>
                        <a:pt x="164" y="7156"/>
                        <a:pt x="216" y="78"/>
                      </a:cubicBezTo>
                      <a:cubicBezTo>
                        <a:pt x="216" y="26"/>
                        <a:pt x="175" y="0"/>
                        <a:pt x="13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37"/>
              <p:cNvGrpSpPr/>
              <p:nvPr/>
            </p:nvGrpSpPr>
            <p:grpSpPr>
              <a:xfrm>
                <a:off x="5043761" y="-53789"/>
                <a:ext cx="506302" cy="1540552"/>
                <a:chOff x="5043761" y="-53789"/>
                <a:chExt cx="506302" cy="1540552"/>
              </a:xfrm>
            </p:grpSpPr>
            <p:sp>
              <p:nvSpPr>
                <p:cNvPr id="659" name="Google Shape;659;p37"/>
                <p:cNvSpPr/>
                <p:nvPr/>
              </p:nvSpPr>
              <p:spPr>
                <a:xfrm>
                  <a:off x="5184512" y="1191289"/>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5161670" y="1142761"/>
                  <a:ext cx="274825" cy="301659"/>
                </a:xfrm>
                <a:custGeom>
                  <a:avLst/>
                  <a:gdLst/>
                  <a:ahLst/>
                  <a:cxnLst/>
                  <a:rect l="l" t="t" r="r" b="b"/>
                  <a:pathLst>
                    <a:path w="5510" h="6048" extrusionOk="0">
                      <a:moveTo>
                        <a:pt x="1262" y="1"/>
                      </a:moveTo>
                      <a:cubicBezTo>
                        <a:pt x="1220" y="1"/>
                        <a:pt x="1177" y="27"/>
                        <a:pt x="1172" y="79"/>
                      </a:cubicBezTo>
                      <a:cubicBezTo>
                        <a:pt x="1113" y="837"/>
                        <a:pt x="600" y="1544"/>
                        <a:pt x="344" y="2254"/>
                      </a:cubicBezTo>
                      <a:cubicBezTo>
                        <a:pt x="129" y="2854"/>
                        <a:pt x="1" y="3498"/>
                        <a:pt x="129" y="4132"/>
                      </a:cubicBezTo>
                      <a:cubicBezTo>
                        <a:pt x="368" y="5317"/>
                        <a:pt x="1550" y="5900"/>
                        <a:pt x="2668" y="6031"/>
                      </a:cubicBezTo>
                      <a:cubicBezTo>
                        <a:pt x="2762" y="6042"/>
                        <a:pt x="2858" y="6048"/>
                        <a:pt x="2956" y="6048"/>
                      </a:cubicBezTo>
                      <a:cubicBezTo>
                        <a:pt x="3463" y="6048"/>
                        <a:pt x="4017" y="5901"/>
                        <a:pt x="4432" y="5643"/>
                      </a:cubicBezTo>
                      <a:cubicBezTo>
                        <a:pt x="4893" y="5359"/>
                        <a:pt x="5097" y="4742"/>
                        <a:pt x="5274" y="4257"/>
                      </a:cubicBezTo>
                      <a:cubicBezTo>
                        <a:pt x="5510" y="3609"/>
                        <a:pt x="5506" y="3006"/>
                        <a:pt x="5319" y="2345"/>
                      </a:cubicBezTo>
                      <a:cubicBezTo>
                        <a:pt x="5094" y="1565"/>
                        <a:pt x="4408" y="941"/>
                        <a:pt x="4318" y="133"/>
                      </a:cubicBezTo>
                      <a:cubicBezTo>
                        <a:pt x="4313" y="82"/>
                        <a:pt x="4269" y="56"/>
                        <a:pt x="4229" y="56"/>
                      </a:cubicBezTo>
                      <a:cubicBezTo>
                        <a:pt x="4188" y="56"/>
                        <a:pt x="4150" y="82"/>
                        <a:pt x="4155" y="133"/>
                      </a:cubicBezTo>
                      <a:cubicBezTo>
                        <a:pt x="4203" y="563"/>
                        <a:pt x="4381" y="882"/>
                        <a:pt x="4606" y="1243"/>
                      </a:cubicBezTo>
                      <a:cubicBezTo>
                        <a:pt x="4921" y="1745"/>
                        <a:pt x="5167" y="2244"/>
                        <a:pt x="5264" y="2839"/>
                      </a:cubicBezTo>
                      <a:cubicBezTo>
                        <a:pt x="5385" y="3571"/>
                        <a:pt x="5150" y="4482"/>
                        <a:pt x="4720" y="5092"/>
                      </a:cubicBezTo>
                      <a:cubicBezTo>
                        <a:pt x="4339" y="5632"/>
                        <a:pt x="3636" y="5881"/>
                        <a:pt x="2969" y="5881"/>
                      </a:cubicBezTo>
                      <a:cubicBezTo>
                        <a:pt x="2799" y="5881"/>
                        <a:pt x="2631" y="5865"/>
                        <a:pt x="2471" y="5833"/>
                      </a:cubicBezTo>
                      <a:cubicBezTo>
                        <a:pt x="1907" y="5722"/>
                        <a:pt x="1238" y="5500"/>
                        <a:pt x="812" y="5095"/>
                      </a:cubicBezTo>
                      <a:cubicBezTo>
                        <a:pt x="219" y="4531"/>
                        <a:pt x="157" y="3637"/>
                        <a:pt x="323" y="2881"/>
                      </a:cubicBezTo>
                      <a:cubicBezTo>
                        <a:pt x="541" y="1921"/>
                        <a:pt x="1259" y="1062"/>
                        <a:pt x="1338" y="79"/>
                      </a:cubicBezTo>
                      <a:cubicBezTo>
                        <a:pt x="1342" y="27"/>
                        <a:pt x="1303" y="1"/>
                        <a:pt x="12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5218130" y="1128346"/>
                  <a:ext cx="155468" cy="22395"/>
                </a:xfrm>
                <a:custGeom>
                  <a:avLst/>
                  <a:gdLst/>
                  <a:ahLst/>
                  <a:cxnLst/>
                  <a:rect l="l" t="t" r="r" b="b"/>
                  <a:pathLst>
                    <a:path w="3117" h="449" extrusionOk="0">
                      <a:moveTo>
                        <a:pt x="1624" y="0"/>
                      </a:moveTo>
                      <a:cubicBezTo>
                        <a:pt x="1072" y="0"/>
                        <a:pt x="519" y="84"/>
                        <a:pt x="81" y="298"/>
                      </a:cubicBezTo>
                      <a:cubicBezTo>
                        <a:pt x="0" y="337"/>
                        <a:pt x="52" y="449"/>
                        <a:pt x="128" y="449"/>
                      </a:cubicBezTo>
                      <a:cubicBezTo>
                        <a:pt x="140" y="449"/>
                        <a:pt x="152" y="446"/>
                        <a:pt x="164" y="440"/>
                      </a:cubicBezTo>
                      <a:cubicBezTo>
                        <a:pt x="558" y="246"/>
                        <a:pt x="1093" y="170"/>
                        <a:pt x="1627" y="170"/>
                      </a:cubicBezTo>
                      <a:cubicBezTo>
                        <a:pt x="2114" y="170"/>
                        <a:pt x="2600" y="233"/>
                        <a:pt x="2978" y="326"/>
                      </a:cubicBezTo>
                      <a:cubicBezTo>
                        <a:pt x="2985" y="328"/>
                        <a:pt x="2992" y="329"/>
                        <a:pt x="2999" y="329"/>
                      </a:cubicBezTo>
                      <a:cubicBezTo>
                        <a:pt x="3085" y="329"/>
                        <a:pt x="3116" y="192"/>
                        <a:pt x="3020" y="166"/>
                      </a:cubicBezTo>
                      <a:cubicBezTo>
                        <a:pt x="2610" y="67"/>
                        <a:pt x="2117" y="0"/>
                        <a:pt x="16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5219776" y="1050139"/>
                  <a:ext cx="156366" cy="100703"/>
                </a:xfrm>
                <a:custGeom>
                  <a:avLst/>
                  <a:gdLst/>
                  <a:ahLst/>
                  <a:cxnLst/>
                  <a:rect l="l" t="t" r="r" b="b"/>
                  <a:pathLst>
                    <a:path w="3135" h="2019" extrusionOk="0">
                      <a:moveTo>
                        <a:pt x="1318" y="1"/>
                      </a:moveTo>
                      <a:cubicBezTo>
                        <a:pt x="945" y="1"/>
                        <a:pt x="567" y="54"/>
                        <a:pt x="377" y="297"/>
                      </a:cubicBezTo>
                      <a:cubicBezTo>
                        <a:pt x="69" y="684"/>
                        <a:pt x="94" y="1447"/>
                        <a:pt x="11" y="1915"/>
                      </a:cubicBezTo>
                      <a:cubicBezTo>
                        <a:pt x="0" y="1978"/>
                        <a:pt x="54" y="2019"/>
                        <a:pt x="102" y="2019"/>
                      </a:cubicBezTo>
                      <a:cubicBezTo>
                        <a:pt x="133" y="2019"/>
                        <a:pt x="163" y="2001"/>
                        <a:pt x="170" y="1960"/>
                      </a:cubicBezTo>
                      <a:cubicBezTo>
                        <a:pt x="232" y="1613"/>
                        <a:pt x="270" y="1260"/>
                        <a:pt x="347" y="917"/>
                      </a:cubicBezTo>
                      <a:cubicBezTo>
                        <a:pt x="489" y="242"/>
                        <a:pt x="1143" y="192"/>
                        <a:pt x="1721" y="192"/>
                      </a:cubicBezTo>
                      <a:cubicBezTo>
                        <a:pt x="1746" y="192"/>
                        <a:pt x="1770" y="193"/>
                        <a:pt x="1794" y="193"/>
                      </a:cubicBezTo>
                      <a:cubicBezTo>
                        <a:pt x="1879" y="193"/>
                        <a:pt x="1967" y="189"/>
                        <a:pt x="2056" y="189"/>
                      </a:cubicBezTo>
                      <a:cubicBezTo>
                        <a:pt x="2313" y="189"/>
                        <a:pt x="2571" y="220"/>
                        <a:pt x="2741" y="460"/>
                      </a:cubicBezTo>
                      <a:cubicBezTo>
                        <a:pt x="2845" y="608"/>
                        <a:pt x="2855" y="871"/>
                        <a:pt x="2872" y="1048"/>
                      </a:cubicBezTo>
                      <a:cubicBezTo>
                        <a:pt x="2904" y="1346"/>
                        <a:pt x="2928" y="1640"/>
                        <a:pt x="2963" y="1936"/>
                      </a:cubicBezTo>
                      <a:cubicBezTo>
                        <a:pt x="2969" y="1988"/>
                        <a:pt x="3014" y="2015"/>
                        <a:pt x="3056" y="2015"/>
                      </a:cubicBezTo>
                      <a:cubicBezTo>
                        <a:pt x="3096" y="2015"/>
                        <a:pt x="3134" y="1989"/>
                        <a:pt x="3129" y="1936"/>
                      </a:cubicBezTo>
                      <a:cubicBezTo>
                        <a:pt x="3077" y="1492"/>
                        <a:pt x="3104" y="979"/>
                        <a:pt x="2963" y="553"/>
                      </a:cubicBezTo>
                      <a:cubicBezTo>
                        <a:pt x="2789" y="44"/>
                        <a:pt x="2501" y="47"/>
                        <a:pt x="2027" y="33"/>
                      </a:cubicBezTo>
                      <a:cubicBezTo>
                        <a:pt x="1839" y="27"/>
                        <a:pt x="1580" y="1"/>
                        <a:pt x="13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5268007" y="1005250"/>
                  <a:ext cx="67734" cy="50875"/>
                </a:xfrm>
                <a:custGeom>
                  <a:avLst/>
                  <a:gdLst/>
                  <a:ahLst/>
                  <a:cxnLst/>
                  <a:rect l="l" t="t" r="r" b="b"/>
                  <a:pathLst>
                    <a:path w="1358" h="1020" extrusionOk="0">
                      <a:moveTo>
                        <a:pt x="707" y="1"/>
                      </a:moveTo>
                      <a:cubicBezTo>
                        <a:pt x="485" y="1"/>
                        <a:pt x="221" y="81"/>
                        <a:pt x="111" y="285"/>
                      </a:cubicBezTo>
                      <a:cubicBezTo>
                        <a:pt x="0" y="486"/>
                        <a:pt x="27" y="746"/>
                        <a:pt x="55" y="960"/>
                      </a:cubicBezTo>
                      <a:cubicBezTo>
                        <a:pt x="61" y="1002"/>
                        <a:pt x="89" y="1019"/>
                        <a:pt x="120" y="1019"/>
                      </a:cubicBezTo>
                      <a:cubicBezTo>
                        <a:pt x="168" y="1019"/>
                        <a:pt x="223" y="978"/>
                        <a:pt x="215" y="916"/>
                      </a:cubicBezTo>
                      <a:cubicBezTo>
                        <a:pt x="194" y="749"/>
                        <a:pt x="162" y="521"/>
                        <a:pt x="253" y="368"/>
                      </a:cubicBezTo>
                      <a:cubicBezTo>
                        <a:pt x="337" y="220"/>
                        <a:pt x="531" y="164"/>
                        <a:pt x="699" y="164"/>
                      </a:cubicBezTo>
                      <a:cubicBezTo>
                        <a:pt x="723" y="164"/>
                        <a:pt x="747" y="165"/>
                        <a:pt x="769" y="167"/>
                      </a:cubicBezTo>
                      <a:cubicBezTo>
                        <a:pt x="1240" y="216"/>
                        <a:pt x="1129" y="594"/>
                        <a:pt x="1160" y="940"/>
                      </a:cubicBezTo>
                      <a:cubicBezTo>
                        <a:pt x="1164" y="992"/>
                        <a:pt x="1207" y="1018"/>
                        <a:pt x="1248" y="1018"/>
                      </a:cubicBezTo>
                      <a:cubicBezTo>
                        <a:pt x="1290" y="1018"/>
                        <a:pt x="1328" y="992"/>
                        <a:pt x="1323" y="940"/>
                      </a:cubicBezTo>
                      <a:cubicBezTo>
                        <a:pt x="1302" y="722"/>
                        <a:pt x="1358" y="472"/>
                        <a:pt x="1261" y="268"/>
                      </a:cubicBezTo>
                      <a:cubicBezTo>
                        <a:pt x="1164" y="71"/>
                        <a:pt x="907" y="4"/>
                        <a:pt x="70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5219926" y="1147798"/>
                  <a:ext cx="43743" cy="21747"/>
                </a:xfrm>
                <a:custGeom>
                  <a:avLst/>
                  <a:gdLst/>
                  <a:ahLst/>
                  <a:cxnLst/>
                  <a:rect l="l" t="t" r="r" b="b"/>
                  <a:pathLst>
                    <a:path w="877" h="436" extrusionOk="0">
                      <a:moveTo>
                        <a:pt x="122" y="1"/>
                      </a:moveTo>
                      <a:cubicBezTo>
                        <a:pt x="57" y="1"/>
                        <a:pt x="0" y="83"/>
                        <a:pt x="63" y="136"/>
                      </a:cubicBezTo>
                      <a:cubicBezTo>
                        <a:pt x="267" y="310"/>
                        <a:pt x="503" y="410"/>
                        <a:pt x="769" y="435"/>
                      </a:cubicBezTo>
                      <a:cubicBezTo>
                        <a:pt x="773" y="435"/>
                        <a:pt x="776" y="435"/>
                        <a:pt x="779" y="435"/>
                      </a:cubicBezTo>
                      <a:cubicBezTo>
                        <a:pt x="876" y="435"/>
                        <a:pt x="870" y="282"/>
                        <a:pt x="769" y="272"/>
                      </a:cubicBezTo>
                      <a:cubicBezTo>
                        <a:pt x="552" y="251"/>
                        <a:pt x="347" y="165"/>
                        <a:pt x="177" y="23"/>
                      </a:cubicBezTo>
                      <a:cubicBezTo>
                        <a:pt x="160" y="7"/>
                        <a:pt x="141" y="1"/>
                        <a:pt x="1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5330553" y="1142711"/>
                  <a:ext cx="47034" cy="23343"/>
                </a:xfrm>
                <a:custGeom>
                  <a:avLst/>
                  <a:gdLst/>
                  <a:ahLst/>
                  <a:cxnLst/>
                  <a:rect l="l" t="t" r="r" b="b"/>
                  <a:pathLst>
                    <a:path w="943" h="468" extrusionOk="0">
                      <a:moveTo>
                        <a:pt x="822" y="1"/>
                      </a:moveTo>
                      <a:cubicBezTo>
                        <a:pt x="803" y="1"/>
                        <a:pt x="784" y="8"/>
                        <a:pt x="766" y="24"/>
                      </a:cubicBezTo>
                      <a:cubicBezTo>
                        <a:pt x="602" y="174"/>
                        <a:pt x="344" y="304"/>
                        <a:pt x="115" y="304"/>
                      </a:cubicBezTo>
                      <a:cubicBezTo>
                        <a:pt x="111" y="304"/>
                        <a:pt x="108" y="304"/>
                        <a:pt x="104" y="304"/>
                      </a:cubicBezTo>
                      <a:cubicBezTo>
                        <a:pt x="103" y="304"/>
                        <a:pt x="102" y="304"/>
                        <a:pt x="101" y="304"/>
                      </a:cubicBezTo>
                      <a:cubicBezTo>
                        <a:pt x="0" y="304"/>
                        <a:pt x="1" y="464"/>
                        <a:pt x="104" y="467"/>
                      </a:cubicBezTo>
                      <a:cubicBezTo>
                        <a:pt x="107" y="467"/>
                        <a:pt x="110" y="467"/>
                        <a:pt x="113" y="467"/>
                      </a:cubicBezTo>
                      <a:cubicBezTo>
                        <a:pt x="387" y="467"/>
                        <a:pt x="685" y="316"/>
                        <a:pt x="883" y="138"/>
                      </a:cubicBezTo>
                      <a:cubicBezTo>
                        <a:pt x="943" y="84"/>
                        <a:pt x="887" y="1"/>
                        <a:pt x="82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5278182" y="1130990"/>
                  <a:ext cx="18505" cy="221356"/>
                </a:xfrm>
                <a:custGeom>
                  <a:avLst/>
                  <a:gdLst/>
                  <a:ahLst/>
                  <a:cxnLst/>
                  <a:rect l="l" t="t" r="r" b="b"/>
                  <a:pathLst>
                    <a:path w="371" h="4438" extrusionOk="0">
                      <a:moveTo>
                        <a:pt x="258" y="0"/>
                      </a:moveTo>
                      <a:cubicBezTo>
                        <a:pt x="218" y="0"/>
                        <a:pt x="177" y="26"/>
                        <a:pt x="177" y="78"/>
                      </a:cubicBezTo>
                      <a:cubicBezTo>
                        <a:pt x="198" y="1495"/>
                        <a:pt x="212" y="2934"/>
                        <a:pt x="11" y="4337"/>
                      </a:cubicBezTo>
                      <a:cubicBezTo>
                        <a:pt x="0" y="4397"/>
                        <a:pt x="54" y="4438"/>
                        <a:pt x="101" y="4438"/>
                      </a:cubicBezTo>
                      <a:cubicBezTo>
                        <a:pt x="132" y="4438"/>
                        <a:pt x="161" y="4420"/>
                        <a:pt x="166" y="4378"/>
                      </a:cubicBezTo>
                      <a:cubicBezTo>
                        <a:pt x="371" y="2961"/>
                        <a:pt x="361" y="1510"/>
                        <a:pt x="340" y="78"/>
                      </a:cubicBezTo>
                      <a:cubicBezTo>
                        <a:pt x="340" y="26"/>
                        <a:pt x="299" y="0"/>
                        <a:pt x="25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5302173" y="1131040"/>
                  <a:ext cx="37558" cy="213725"/>
                </a:xfrm>
                <a:custGeom>
                  <a:avLst/>
                  <a:gdLst/>
                  <a:ahLst/>
                  <a:cxnLst/>
                  <a:rect l="l" t="t" r="r" b="b"/>
                  <a:pathLst>
                    <a:path w="753" h="4285" extrusionOk="0">
                      <a:moveTo>
                        <a:pt x="79" y="1"/>
                      </a:moveTo>
                      <a:cubicBezTo>
                        <a:pt x="38" y="1"/>
                        <a:pt x="1" y="26"/>
                        <a:pt x="8" y="77"/>
                      </a:cubicBezTo>
                      <a:cubicBezTo>
                        <a:pt x="177" y="1464"/>
                        <a:pt x="350" y="2850"/>
                        <a:pt x="586" y="4225"/>
                      </a:cubicBezTo>
                      <a:cubicBezTo>
                        <a:pt x="593" y="4266"/>
                        <a:pt x="622" y="4284"/>
                        <a:pt x="653" y="4284"/>
                      </a:cubicBezTo>
                      <a:cubicBezTo>
                        <a:pt x="700" y="4284"/>
                        <a:pt x="753" y="4243"/>
                        <a:pt x="742" y="4180"/>
                      </a:cubicBezTo>
                      <a:cubicBezTo>
                        <a:pt x="510" y="2822"/>
                        <a:pt x="340" y="1450"/>
                        <a:pt x="171" y="77"/>
                      </a:cubicBezTo>
                      <a:cubicBezTo>
                        <a:pt x="165" y="27"/>
                        <a:pt x="120" y="1"/>
                        <a:pt x="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5109249" y="1167151"/>
                  <a:ext cx="51723" cy="31074"/>
                </a:xfrm>
                <a:custGeom>
                  <a:avLst/>
                  <a:gdLst/>
                  <a:ahLst/>
                  <a:cxnLst/>
                  <a:rect l="l" t="t" r="r" b="b"/>
                  <a:pathLst>
                    <a:path w="1037" h="623" extrusionOk="0">
                      <a:moveTo>
                        <a:pt x="114" y="1"/>
                      </a:moveTo>
                      <a:cubicBezTo>
                        <a:pt x="58" y="1"/>
                        <a:pt x="1" y="60"/>
                        <a:pt x="36" y="123"/>
                      </a:cubicBezTo>
                      <a:cubicBezTo>
                        <a:pt x="199" y="404"/>
                        <a:pt x="591" y="497"/>
                        <a:pt x="868" y="615"/>
                      </a:cubicBezTo>
                      <a:cubicBezTo>
                        <a:pt x="880" y="620"/>
                        <a:pt x="892" y="622"/>
                        <a:pt x="904" y="622"/>
                      </a:cubicBezTo>
                      <a:cubicBezTo>
                        <a:pt x="983" y="622"/>
                        <a:pt x="1036" y="509"/>
                        <a:pt x="951" y="473"/>
                      </a:cubicBezTo>
                      <a:cubicBezTo>
                        <a:pt x="806" y="410"/>
                        <a:pt x="657" y="351"/>
                        <a:pt x="511" y="286"/>
                      </a:cubicBezTo>
                      <a:cubicBezTo>
                        <a:pt x="380" y="230"/>
                        <a:pt x="252" y="168"/>
                        <a:pt x="179" y="39"/>
                      </a:cubicBezTo>
                      <a:cubicBezTo>
                        <a:pt x="163" y="12"/>
                        <a:pt x="139" y="1"/>
                        <a:pt x="1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5043761" y="1288152"/>
                  <a:ext cx="88932" cy="11871"/>
                </a:xfrm>
                <a:custGeom>
                  <a:avLst/>
                  <a:gdLst/>
                  <a:ahLst/>
                  <a:cxnLst/>
                  <a:rect l="l" t="t" r="r" b="b"/>
                  <a:pathLst>
                    <a:path w="1783" h="238" extrusionOk="0">
                      <a:moveTo>
                        <a:pt x="1145" y="1"/>
                      </a:moveTo>
                      <a:cubicBezTo>
                        <a:pt x="796" y="1"/>
                        <a:pt x="448" y="28"/>
                        <a:pt x="99" y="81"/>
                      </a:cubicBezTo>
                      <a:cubicBezTo>
                        <a:pt x="0" y="94"/>
                        <a:pt x="35" y="238"/>
                        <a:pt x="128" y="238"/>
                      </a:cubicBezTo>
                      <a:cubicBezTo>
                        <a:pt x="133" y="238"/>
                        <a:pt x="138" y="237"/>
                        <a:pt x="144" y="236"/>
                      </a:cubicBezTo>
                      <a:cubicBezTo>
                        <a:pt x="467" y="188"/>
                        <a:pt x="790" y="165"/>
                        <a:pt x="1113" y="165"/>
                      </a:cubicBezTo>
                      <a:cubicBezTo>
                        <a:pt x="1300" y="165"/>
                        <a:pt x="1488" y="173"/>
                        <a:pt x="1675" y="188"/>
                      </a:cubicBezTo>
                      <a:cubicBezTo>
                        <a:pt x="1678" y="188"/>
                        <a:pt x="1680" y="188"/>
                        <a:pt x="1682" y="188"/>
                      </a:cubicBezTo>
                      <a:cubicBezTo>
                        <a:pt x="1783" y="188"/>
                        <a:pt x="1781" y="32"/>
                        <a:pt x="1675" y="22"/>
                      </a:cubicBezTo>
                      <a:cubicBezTo>
                        <a:pt x="1498" y="8"/>
                        <a:pt x="1322" y="1"/>
                        <a:pt x="114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5463275" y="1283464"/>
                  <a:ext cx="86787" cy="9776"/>
                </a:xfrm>
                <a:custGeom>
                  <a:avLst/>
                  <a:gdLst/>
                  <a:ahLst/>
                  <a:cxnLst/>
                  <a:rect l="l" t="t" r="r" b="b"/>
                  <a:pathLst>
                    <a:path w="1740" h="196" extrusionOk="0">
                      <a:moveTo>
                        <a:pt x="542" y="0"/>
                      </a:moveTo>
                      <a:cubicBezTo>
                        <a:pt x="397" y="0"/>
                        <a:pt x="252" y="2"/>
                        <a:pt x="107" y="5"/>
                      </a:cubicBezTo>
                      <a:cubicBezTo>
                        <a:pt x="4" y="8"/>
                        <a:pt x="0" y="168"/>
                        <a:pt x="104" y="168"/>
                      </a:cubicBezTo>
                      <a:cubicBezTo>
                        <a:pt x="105" y="168"/>
                        <a:pt x="106" y="168"/>
                        <a:pt x="107" y="168"/>
                      </a:cubicBezTo>
                      <a:cubicBezTo>
                        <a:pt x="256" y="165"/>
                        <a:pt x="404" y="163"/>
                        <a:pt x="553" y="163"/>
                      </a:cubicBezTo>
                      <a:cubicBezTo>
                        <a:pt x="914" y="163"/>
                        <a:pt x="1274" y="173"/>
                        <a:pt x="1636" y="195"/>
                      </a:cubicBezTo>
                      <a:cubicBezTo>
                        <a:pt x="1638" y="196"/>
                        <a:pt x="1640" y="196"/>
                        <a:pt x="1642" y="196"/>
                      </a:cubicBezTo>
                      <a:cubicBezTo>
                        <a:pt x="1740" y="196"/>
                        <a:pt x="1738" y="39"/>
                        <a:pt x="1636" y="33"/>
                      </a:cubicBezTo>
                      <a:cubicBezTo>
                        <a:pt x="1271" y="10"/>
                        <a:pt x="907" y="0"/>
                        <a:pt x="54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5434197" y="1421922"/>
                  <a:ext cx="51922" cy="34116"/>
                </a:xfrm>
                <a:custGeom>
                  <a:avLst/>
                  <a:gdLst/>
                  <a:ahLst/>
                  <a:cxnLst/>
                  <a:rect l="l" t="t" r="r" b="b"/>
                  <a:pathLst>
                    <a:path w="1041" h="684" extrusionOk="0">
                      <a:moveTo>
                        <a:pt x="120" y="0"/>
                      </a:moveTo>
                      <a:cubicBezTo>
                        <a:pt x="49" y="0"/>
                        <a:pt x="0" y="109"/>
                        <a:pt x="77" y="153"/>
                      </a:cubicBezTo>
                      <a:cubicBezTo>
                        <a:pt x="351" y="303"/>
                        <a:pt x="614" y="472"/>
                        <a:pt x="860" y="666"/>
                      </a:cubicBezTo>
                      <a:cubicBezTo>
                        <a:pt x="876" y="679"/>
                        <a:pt x="894" y="684"/>
                        <a:pt x="911" y="684"/>
                      </a:cubicBezTo>
                      <a:cubicBezTo>
                        <a:pt x="979" y="684"/>
                        <a:pt x="1041" y="601"/>
                        <a:pt x="975" y="548"/>
                      </a:cubicBezTo>
                      <a:cubicBezTo>
                        <a:pt x="718" y="347"/>
                        <a:pt x="447" y="167"/>
                        <a:pt x="161" y="11"/>
                      </a:cubicBezTo>
                      <a:cubicBezTo>
                        <a:pt x="147" y="4"/>
                        <a:pt x="133" y="0"/>
                        <a:pt x="12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5143764" y="1442671"/>
                  <a:ext cx="39503" cy="44092"/>
                </a:xfrm>
                <a:custGeom>
                  <a:avLst/>
                  <a:gdLst/>
                  <a:ahLst/>
                  <a:cxnLst/>
                  <a:rect l="l" t="t" r="r" b="b"/>
                  <a:pathLst>
                    <a:path w="792" h="884" extrusionOk="0">
                      <a:moveTo>
                        <a:pt x="675" y="0"/>
                      </a:moveTo>
                      <a:cubicBezTo>
                        <a:pt x="650" y="0"/>
                        <a:pt x="624" y="11"/>
                        <a:pt x="606" y="35"/>
                      </a:cubicBezTo>
                      <a:cubicBezTo>
                        <a:pt x="419" y="277"/>
                        <a:pt x="232" y="523"/>
                        <a:pt x="45" y="766"/>
                      </a:cubicBezTo>
                      <a:cubicBezTo>
                        <a:pt x="0" y="825"/>
                        <a:pt x="59" y="884"/>
                        <a:pt x="119" y="884"/>
                      </a:cubicBezTo>
                      <a:cubicBezTo>
                        <a:pt x="143" y="884"/>
                        <a:pt x="169" y="874"/>
                        <a:pt x="187" y="849"/>
                      </a:cubicBezTo>
                      <a:cubicBezTo>
                        <a:pt x="374" y="603"/>
                        <a:pt x="561" y="360"/>
                        <a:pt x="748" y="119"/>
                      </a:cubicBezTo>
                      <a:cubicBezTo>
                        <a:pt x="792" y="58"/>
                        <a:pt x="735" y="0"/>
                        <a:pt x="67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5101119" y="1372794"/>
                  <a:ext cx="26784" cy="13617"/>
                </a:xfrm>
                <a:custGeom>
                  <a:avLst/>
                  <a:gdLst/>
                  <a:ahLst/>
                  <a:cxnLst/>
                  <a:rect l="l" t="t" r="r" b="b"/>
                  <a:pathLst>
                    <a:path w="537" h="273" extrusionOk="0">
                      <a:moveTo>
                        <a:pt x="432" y="0"/>
                      </a:moveTo>
                      <a:cubicBezTo>
                        <a:pt x="423" y="0"/>
                        <a:pt x="414" y="2"/>
                        <a:pt x="404" y="5"/>
                      </a:cubicBezTo>
                      <a:cubicBezTo>
                        <a:pt x="300" y="40"/>
                        <a:pt x="196" y="74"/>
                        <a:pt x="92" y="109"/>
                      </a:cubicBezTo>
                      <a:cubicBezTo>
                        <a:pt x="0" y="141"/>
                        <a:pt x="30" y="273"/>
                        <a:pt x="112" y="273"/>
                      </a:cubicBezTo>
                      <a:cubicBezTo>
                        <a:pt x="120" y="273"/>
                        <a:pt x="128" y="272"/>
                        <a:pt x="137" y="269"/>
                      </a:cubicBezTo>
                      <a:cubicBezTo>
                        <a:pt x="238" y="231"/>
                        <a:pt x="342" y="196"/>
                        <a:pt x="446" y="161"/>
                      </a:cubicBezTo>
                      <a:cubicBezTo>
                        <a:pt x="536" y="133"/>
                        <a:pt x="511" y="0"/>
                        <a:pt x="43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5455644" y="1353142"/>
                  <a:ext cx="36560" cy="13966"/>
                </a:xfrm>
                <a:custGeom>
                  <a:avLst/>
                  <a:gdLst/>
                  <a:ahLst/>
                  <a:cxnLst/>
                  <a:rect l="l" t="t" r="r" b="b"/>
                  <a:pathLst>
                    <a:path w="733" h="280" extrusionOk="0">
                      <a:moveTo>
                        <a:pt x="98" y="1"/>
                      </a:moveTo>
                      <a:cubicBezTo>
                        <a:pt x="1" y="1"/>
                        <a:pt x="3" y="157"/>
                        <a:pt x="105" y="167"/>
                      </a:cubicBezTo>
                      <a:cubicBezTo>
                        <a:pt x="274" y="181"/>
                        <a:pt x="441" y="219"/>
                        <a:pt x="600" y="275"/>
                      </a:cubicBezTo>
                      <a:cubicBezTo>
                        <a:pt x="609" y="278"/>
                        <a:pt x="619" y="279"/>
                        <a:pt x="627" y="279"/>
                      </a:cubicBezTo>
                      <a:cubicBezTo>
                        <a:pt x="707" y="279"/>
                        <a:pt x="732" y="146"/>
                        <a:pt x="645" y="115"/>
                      </a:cubicBezTo>
                      <a:cubicBezTo>
                        <a:pt x="468" y="56"/>
                        <a:pt x="288" y="18"/>
                        <a:pt x="105" y="1"/>
                      </a:cubicBezTo>
                      <a:cubicBezTo>
                        <a:pt x="102" y="1"/>
                        <a:pt x="100" y="1"/>
                        <a:pt x="9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5422775" y="1195531"/>
                  <a:ext cx="36211" cy="20599"/>
                </a:xfrm>
                <a:custGeom>
                  <a:avLst/>
                  <a:gdLst/>
                  <a:ahLst/>
                  <a:cxnLst/>
                  <a:rect l="l" t="t" r="r" b="b"/>
                  <a:pathLst>
                    <a:path w="726" h="413" extrusionOk="0">
                      <a:moveTo>
                        <a:pt x="602" y="1"/>
                      </a:moveTo>
                      <a:cubicBezTo>
                        <a:pt x="589" y="1"/>
                        <a:pt x="576" y="4"/>
                        <a:pt x="563" y="11"/>
                      </a:cubicBezTo>
                      <a:cubicBezTo>
                        <a:pt x="403" y="94"/>
                        <a:pt x="240" y="177"/>
                        <a:pt x="81" y="260"/>
                      </a:cubicBezTo>
                      <a:cubicBezTo>
                        <a:pt x="0" y="303"/>
                        <a:pt x="50" y="413"/>
                        <a:pt x="125" y="413"/>
                      </a:cubicBezTo>
                      <a:cubicBezTo>
                        <a:pt x="138" y="413"/>
                        <a:pt x="151" y="410"/>
                        <a:pt x="164" y="403"/>
                      </a:cubicBezTo>
                      <a:cubicBezTo>
                        <a:pt x="323" y="319"/>
                        <a:pt x="486" y="236"/>
                        <a:pt x="646" y="150"/>
                      </a:cubicBezTo>
                      <a:cubicBezTo>
                        <a:pt x="725" y="109"/>
                        <a:pt x="676" y="1"/>
                        <a:pt x="6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5153590" y="1088245"/>
                  <a:ext cx="22994" cy="35613"/>
                </a:xfrm>
                <a:custGeom>
                  <a:avLst/>
                  <a:gdLst/>
                  <a:ahLst/>
                  <a:cxnLst/>
                  <a:rect l="l" t="t" r="r" b="b"/>
                  <a:pathLst>
                    <a:path w="461" h="714" extrusionOk="0">
                      <a:moveTo>
                        <a:pt x="112" y="1"/>
                      </a:moveTo>
                      <a:cubicBezTo>
                        <a:pt x="58" y="1"/>
                        <a:pt x="0" y="60"/>
                        <a:pt x="31" y="125"/>
                      </a:cubicBezTo>
                      <a:cubicBezTo>
                        <a:pt x="118" y="308"/>
                        <a:pt x="204" y="489"/>
                        <a:pt x="287" y="673"/>
                      </a:cubicBezTo>
                      <a:cubicBezTo>
                        <a:pt x="301" y="701"/>
                        <a:pt x="325" y="713"/>
                        <a:pt x="349" y="713"/>
                      </a:cubicBezTo>
                      <a:cubicBezTo>
                        <a:pt x="402" y="713"/>
                        <a:pt x="461" y="654"/>
                        <a:pt x="430" y="590"/>
                      </a:cubicBezTo>
                      <a:cubicBezTo>
                        <a:pt x="343" y="406"/>
                        <a:pt x="260" y="225"/>
                        <a:pt x="174" y="42"/>
                      </a:cubicBezTo>
                      <a:cubicBezTo>
                        <a:pt x="159" y="13"/>
                        <a:pt x="136" y="1"/>
                        <a:pt x="11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5222669" y="1096525"/>
                  <a:ext cx="146241" cy="21946"/>
                </a:xfrm>
                <a:custGeom>
                  <a:avLst/>
                  <a:gdLst/>
                  <a:ahLst/>
                  <a:cxnLst/>
                  <a:rect l="l" t="t" r="r" b="b"/>
                  <a:pathLst>
                    <a:path w="2932" h="440" extrusionOk="0">
                      <a:moveTo>
                        <a:pt x="1971" y="0"/>
                      </a:moveTo>
                      <a:cubicBezTo>
                        <a:pt x="1753" y="0"/>
                        <a:pt x="1533" y="20"/>
                        <a:pt x="1307" y="42"/>
                      </a:cubicBezTo>
                      <a:cubicBezTo>
                        <a:pt x="888" y="83"/>
                        <a:pt x="465" y="94"/>
                        <a:pt x="84" y="288"/>
                      </a:cubicBezTo>
                      <a:cubicBezTo>
                        <a:pt x="1" y="329"/>
                        <a:pt x="50" y="440"/>
                        <a:pt x="125" y="440"/>
                      </a:cubicBezTo>
                      <a:cubicBezTo>
                        <a:pt x="138" y="440"/>
                        <a:pt x="151" y="437"/>
                        <a:pt x="164" y="430"/>
                      </a:cubicBezTo>
                      <a:cubicBezTo>
                        <a:pt x="566" y="229"/>
                        <a:pt x="1047" y="229"/>
                        <a:pt x="1484" y="191"/>
                      </a:cubicBezTo>
                      <a:cubicBezTo>
                        <a:pt x="1647" y="176"/>
                        <a:pt x="1808" y="165"/>
                        <a:pt x="1966" y="165"/>
                      </a:cubicBezTo>
                      <a:cubicBezTo>
                        <a:pt x="2248" y="165"/>
                        <a:pt x="2524" y="199"/>
                        <a:pt x="2801" y="305"/>
                      </a:cubicBezTo>
                      <a:cubicBezTo>
                        <a:pt x="2811" y="310"/>
                        <a:pt x="2821" y="311"/>
                        <a:pt x="2830" y="311"/>
                      </a:cubicBezTo>
                      <a:cubicBezTo>
                        <a:pt x="2905" y="311"/>
                        <a:pt x="2931" y="183"/>
                        <a:pt x="2842" y="149"/>
                      </a:cubicBezTo>
                      <a:cubicBezTo>
                        <a:pt x="2553" y="36"/>
                        <a:pt x="2265" y="0"/>
                        <a:pt x="197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5294592" y="-53789"/>
                  <a:ext cx="11272" cy="1067129"/>
                </a:xfrm>
                <a:custGeom>
                  <a:avLst/>
                  <a:gdLst/>
                  <a:ahLst/>
                  <a:cxnLst/>
                  <a:rect l="l" t="t" r="r" b="b"/>
                  <a:pathLst>
                    <a:path w="226" h="21395" extrusionOk="0">
                      <a:moveTo>
                        <a:pt x="134" y="0"/>
                      </a:moveTo>
                      <a:cubicBezTo>
                        <a:pt x="93" y="0"/>
                        <a:pt x="52" y="26"/>
                        <a:pt x="52" y="78"/>
                      </a:cubicBezTo>
                      <a:cubicBezTo>
                        <a:pt x="0" y="7156"/>
                        <a:pt x="18" y="14239"/>
                        <a:pt x="62" y="21317"/>
                      </a:cubicBezTo>
                      <a:cubicBezTo>
                        <a:pt x="62" y="21369"/>
                        <a:pt x="103" y="21395"/>
                        <a:pt x="144" y="21395"/>
                      </a:cubicBezTo>
                      <a:cubicBezTo>
                        <a:pt x="185" y="21395"/>
                        <a:pt x="225" y="21369"/>
                        <a:pt x="225" y="21317"/>
                      </a:cubicBezTo>
                      <a:cubicBezTo>
                        <a:pt x="184" y="14239"/>
                        <a:pt x="163" y="7156"/>
                        <a:pt x="215" y="78"/>
                      </a:cubicBezTo>
                      <a:cubicBezTo>
                        <a:pt x="215" y="26"/>
                        <a:pt x="175" y="0"/>
                        <a:pt x="1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37"/>
              <p:cNvGrpSpPr/>
              <p:nvPr/>
            </p:nvGrpSpPr>
            <p:grpSpPr>
              <a:xfrm>
                <a:off x="4320546" y="-186162"/>
                <a:ext cx="440763" cy="1572972"/>
                <a:chOff x="4320546" y="-186162"/>
                <a:chExt cx="440763" cy="1572972"/>
              </a:xfrm>
            </p:grpSpPr>
            <p:sp>
              <p:nvSpPr>
                <p:cNvPr id="680" name="Google Shape;680;p37"/>
                <p:cNvSpPr/>
                <p:nvPr/>
              </p:nvSpPr>
              <p:spPr>
                <a:xfrm>
                  <a:off x="4398100" y="1063551"/>
                  <a:ext cx="214719" cy="221445"/>
                </a:xfrm>
                <a:custGeom>
                  <a:avLst/>
                  <a:gdLst/>
                  <a:ahLst/>
                  <a:cxnLst/>
                  <a:rect l="l" t="t" r="r" b="b"/>
                  <a:pathLst>
                    <a:path w="19379" h="19408" extrusionOk="0">
                      <a:moveTo>
                        <a:pt x="8356" y="1"/>
                      </a:moveTo>
                      <a:cubicBezTo>
                        <a:pt x="8333" y="1"/>
                        <a:pt x="8316" y="12"/>
                        <a:pt x="8298" y="25"/>
                      </a:cubicBezTo>
                      <a:cubicBezTo>
                        <a:pt x="8209" y="94"/>
                        <a:pt x="8209" y="94"/>
                        <a:pt x="8898" y="1113"/>
                      </a:cubicBezTo>
                      <a:cubicBezTo>
                        <a:pt x="12498" y="6432"/>
                        <a:pt x="15023" y="10170"/>
                        <a:pt x="16458" y="12302"/>
                      </a:cubicBezTo>
                      <a:cubicBezTo>
                        <a:pt x="14674" y="9973"/>
                        <a:pt x="11788" y="6096"/>
                        <a:pt x="9961" y="3646"/>
                      </a:cubicBezTo>
                      <a:cubicBezTo>
                        <a:pt x="9296" y="2752"/>
                        <a:pt x="8724" y="1986"/>
                        <a:pt x="8319" y="1442"/>
                      </a:cubicBezTo>
                      <a:cubicBezTo>
                        <a:pt x="7756" y="688"/>
                        <a:pt x="7637" y="531"/>
                        <a:pt x="7561" y="531"/>
                      </a:cubicBezTo>
                      <a:cubicBezTo>
                        <a:pt x="7541" y="531"/>
                        <a:pt x="7524" y="542"/>
                        <a:pt x="7502" y="556"/>
                      </a:cubicBezTo>
                      <a:cubicBezTo>
                        <a:pt x="7473" y="573"/>
                        <a:pt x="7456" y="604"/>
                        <a:pt x="7449" y="635"/>
                      </a:cubicBezTo>
                      <a:cubicBezTo>
                        <a:pt x="7449" y="646"/>
                        <a:pt x="7446" y="656"/>
                        <a:pt x="7491" y="739"/>
                      </a:cubicBezTo>
                      <a:lnTo>
                        <a:pt x="7484" y="743"/>
                      </a:lnTo>
                      <a:cubicBezTo>
                        <a:pt x="7491" y="746"/>
                        <a:pt x="7498" y="756"/>
                        <a:pt x="7508" y="770"/>
                      </a:cubicBezTo>
                      <a:cubicBezTo>
                        <a:pt x="7764" y="1214"/>
                        <a:pt x="9061" y="3203"/>
                        <a:pt x="15564" y="12748"/>
                      </a:cubicBezTo>
                      <a:cubicBezTo>
                        <a:pt x="14483" y="11304"/>
                        <a:pt x="13076" y="9374"/>
                        <a:pt x="11832" y="7669"/>
                      </a:cubicBezTo>
                      <a:cubicBezTo>
                        <a:pt x="7359" y="1535"/>
                        <a:pt x="6798" y="830"/>
                        <a:pt x="6607" y="830"/>
                      </a:cubicBezTo>
                      <a:cubicBezTo>
                        <a:pt x="6581" y="830"/>
                        <a:pt x="6562" y="843"/>
                        <a:pt x="6541" y="857"/>
                      </a:cubicBezTo>
                      <a:cubicBezTo>
                        <a:pt x="6514" y="874"/>
                        <a:pt x="6496" y="902"/>
                        <a:pt x="6490" y="933"/>
                      </a:cubicBezTo>
                      <a:cubicBezTo>
                        <a:pt x="6483" y="967"/>
                        <a:pt x="6490" y="999"/>
                        <a:pt x="6507" y="1027"/>
                      </a:cubicBezTo>
                      <a:lnTo>
                        <a:pt x="13281" y="11068"/>
                      </a:lnTo>
                      <a:cubicBezTo>
                        <a:pt x="12637" y="10198"/>
                        <a:pt x="11946" y="9273"/>
                        <a:pt x="11257" y="8348"/>
                      </a:cubicBezTo>
                      <a:cubicBezTo>
                        <a:pt x="7238" y="2963"/>
                        <a:pt x="6171" y="1612"/>
                        <a:pt x="5831" y="1314"/>
                      </a:cubicBezTo>
                      <a:lnTo>
                        <a:pt x="5814" y="1290"/>
                      </a:lnTo>
                      <a:lnTo>
                        <a:pt x="5807" y="1293"/>
                      </a:lnTo>
                      <a:cubicBezTo>
                        <a:pt x="5755" y="1251"/>
                        <a:pt x="5722" y="1237"/>
                        <a:pt x="5698" y="1237"/>
                      </a:cubicBezTo>
                      <a:cubicBezTo>
                        <a:pt x="5677" y="1237"/>
                        <a:pt x="5662" y="1247"/>
                        <a:pt x="5647" y="1259"/>
                      </a:cubicBezTo>
                      <a:cubicBezTo>
                        <a:pt x="5592" y="1293"/>
                        <a:pt x="5578" y="1370"/>
                        <a:pt x="5613" y="1425"/>
                      </a:cubicBezTo>
                      <a:lnTo>
                        <a:pt x="13118" y="12551"/>
                      </a:lnTo>
                      <a:cubicBezTo>
                        <a:pt x="12293" y="11453"/>
                        <a:pt x="11368" y="10215"/>
                        <a:pt x="10440" y="8982"/>
                      </a:cubicBezTo>
                      <a:cubicBezTo>
                        <a:pt x="9040" y="7114"/>
                        <a:pt x="7640" y="5250"/>
                        <a:pt x="6587" y="3854"/>
                      </a:cubicBezTo>
                      <a:cubicBezTo>
                        <a:pt x="5460" y="2365"/>
                        <a:pt x="5031" y="1792"/>
                        <a:pt x="4837" y="1588"/>
                      </a:cubicBezTo>
                      <a:cubicBezTo>
                        <a:pt x="4837" y="1585"/>
                        <a:pt x="4833" y="1581"/>
                        <a:pt x="4833" y="1578"/>
                      </a:cubicBezTo>
                      <a:lnTo>
                        <a:pt x="4830" y="1578"/>
                      </a:lnTo>
                      <a:cubicBezTo>
                        <a:pt x="4763" y="1509"/>
                        <a:pt x="4727" y="1488"/>
                        <a:pt x="4699" y="1488"/>
                      </a:cubicBezTo>
                      <a:cubicBezTo>
                        <a:pt x="4681" y="1488"/>
                        <a:pt x="4666" y="1497"/>
                        <a:pt x="4649" y="1508"/>
                      </a:cubicBezTo>
                      <a:cubicBezTo>
                        <a:pt x="4625" y="1525"/>
                        <a:pt x="4605" y="1554"/>
                        <a:pt x="4598" y="1585"/>
                      </a:cubicBezTo>
                      <a:cubicBezTo>
                        <a:pt x="4598" y="1599"/>
                        <a:pt x="4595" y="1609"/>
                        <a:pt x="4639" y="1692"/>
                      </a:cubicBezTo>
                      <a:lnTo>
                        <a:pt x="4636" y="1695"/>
                      </a:lnTo>
                      <a:cubicBezTo>
                        <a:pt x="4639" y="1695"/>
                        <a:pt x="4639" y="1699"/>
                        <a:pt x="4643" y="1703"/>
                      </a:cubicBezTo>
                      <a:cubicBezTo>
                        <a:pt x="4862" y="2111"/>
                        <a:pt x="6101" y="4055"/>
                        <a:pt x="13000" y="14148"/>
                      </a:cubicBezTo>
                      <a:cubicBezTo>
                        <a:pt x="10308" y="10579"/>
                        <a:pt x="6036" y="4810"/>
                        <a:pt x="3995" y="2042"/>
                      </a:cubicBezTo>
                      <a:cubicBezTo>
                        <a:pt x="3972" y="2010"/>
                        <a:pt x="3936" y="1994"/>
                        <a:pt x="3899" y="1994"/>
                      </a:cubicBezTo>
                      <a:cubicBezTo>
                        <a:pt x="3875" y="1994"/>
                        <a:pt x="3850" y="2001"/>
                        <a:pt x="3829" y="2014"/>
                      </a:cubicBezTo>
                      <a:cubicBezTo>
                        <a:pt x="3776" y="2053"/>
                        <a:pt x="3749" y="2069"/>
                        <a:pt x="3808" y="2181"/>
                      </a:cubicBezTo>
                      <a:lnTo>
                        <a:pt x="3801" y="2187"/>
                      </a:lnTo>
                      <a:cubicBezTo>
                        <a:pt x="3801" y="2187"/>
                        <a:pt x="3815" y="2205"/>
                        <a:pt x="3835" y="2232"/>
                      </a:cubicBezTo>
                      <a:cubicBezTo>
                        <a:pt x="3901" y="2347"/>
                        <a:pt x="4026" y="2534"/>
                        <a:pt x="4238" y="2856"/>
                      </a:cubicBezTo>
                      <a:cubicBezTo>
                        <a:pt x="4521" y="3283"/>
                        <a:pt x="4931" y="3889"/>
                        <a:pt x="5423" y="4616"/>
                      </a:cubicBezTo>
                      <a:cubicBezTo>
                        <a:pt x="6403" y="6075"/>
                        <a:pt x="7713" y="8015"/>
                        <a:pt x="9026" y="9956"/>
                      </a:cubicBezTo>
                      <a:cubicBezTo>
                        <a:pt x="9934" y="11300"/>
                        <a:pt x="10841" y="12641"/>
                        <a:pt x="11639" y="13823"/>
                      </a:cubicBezTo>
                      <a:lnTo>
                        <a:pt x="3479" y="3005"/>
                      </a:lnTo>
                      <a:cubicBezTo>
                        <a:pt x="3455" y="2973"/>
                        <a:pt x="3419" y="2956"/>
                        <a:pt x="3382" y="2956"/>
                      </a:cubicBezTo>
                      <a:cubicBezTo>
                        <a:pt x="3359" y="2956"/>
                        <a:pt x="3336" y="2963"/>
                        <a:pt x="3316" y="2977"/>
                      </a:cubicBezTo>
                      <a:cubicBezTo>
                        <a:pt x="3288" y="2995"/>
                        <a:pt x="3267" y="3022"/>
                        <a:pt x="3264" y="3054"/>
                      </a:cubicBezTo>
                      <a:cubicBezTo>
                        <a:pt x="3261" y="3075"/>
                        <a:pt x="3257" y="3088"/>
                        <a:pt x="3285" y="3150"/>
                      </a:cubicBezTo>
                      <a:lnTo>
                        <a:pt x="3288" y="3150"/>
                      </a:lnTo>
                      <a:cubicBezTo>
                        <a:pt x="3413" y="3400"/>
                        <a:pt x="4075" y="4381"/>
                        <a:pt x="7356" y="9166"/>
                      </a:cubicBezTo>
                      <a:cubicBezTo>
                        <a:pt x="8936" y="11466"/>
                        <a:pt x="10755" y="14117"/>
                        <a:pt x="11940" y="15881"/>
                      </a:cubicBezTo>
                      <a:cubicBezTo>
                        <a:pt x="9542" y="12738"/>
                        <a:pt x="4812" y="6411"/>
                        <a:pt x="2675" y="3539"/>
                      </a:cubicBezTo>
                      <a:cubicBezTo>
                        <a:pt x="2652" y="3507"/>
                        <a:pt x="2615" y="3489"/>
                        <a:pt x="2578" y="3489"/>
                      </a:cubicBezTo>
                      <a:cubicBezTo>
                        <a:pt x="2554" y="3489"/>
                        <a:pt x="2530" y="3496"/>
                        <a:pt x="2508" y="3511"/>
                      </a:cubicBezTo>
                      <a:cubicBezTo>
                        <a:pt x="2484" y="3529"/>
                        <a:pt x="2460" y="3563"/>
                        <a:pt x="2453" y="3598"/>
                      </a:cubicBezTo>
                      <a:cubicBezTo>
                        <a:pt x="2388" y="3951"/>
                        <a:pt x="7300" y="11075"/>
                        <a:pt x="10637" y="15860"/>
                      </a:cubicBezTo>
                      <a:cubicBezTo>
                        <a:pt x="8437" y="13001"/>
                        <a:pt x="4695" y="7943"/>
                        <a:pt x="1951" y="4194"/>
                      </a:cubicBezTo>
                      <a:cubicBezTo>
                        <a:pt x="1927" y="4160"/>
                        <a:pt x="1891" y="4142"/>
                        <a:pt x="1854" y="4142"/>
                      </a:cubicBezTo>
                      <a:cubicBezTo>
                        <a:pt x="1831" y="4142"/>
                        <a:pt x="1808" y="4149"/>
                        <a:pt x="1788" y="4162"/>
                      </a:cubicBezTo>
                      <a:cubicBezTo>
                        <a:pt x="1760" y="4183"/>
                        <a:pt x="1736" y="4218"/>
                        <a:pt x="1732" y="4249"/>
                      </a:cubicBezTo>
                      <a:cubicBezTo>
                        <a:pt x="1670" y="4585"/>
                        <a:pt x="5914" y="10770"/>
                        <a:pt x="9206" y="15503"/>
                      </a:cubicBezTo>
                      <a:cubicBezTo>
                        <a:pt x="6819" y="12371"/>
                        <a:pt x="3406" y="7825"/>
                        <a:pt x="1718" y="5569"/>
                      </a:cubicBezTo>
                      <a:cubicBezTo>
                        <a:pt x="1694" y="5538"/>
                        <a:pt x="1658" y="5522"/>
                        <a:pt x="1622" y="5522"/>
                      </a:cubicBezTo>
                      <a:cubicBezTo>
                        <a:pt x="1597" y="5522"/>
                        <a:pt x="1571" y="5530"/>
                        <a:pt x="1549" y="5545"/>
                      </a:cubicBezTo>
                      <a:cubicBezTo>
                        <a:pt x="1497" y="5583"/>
                        <a:pt x="1483" y="5656"/>
                        <a:pt x="1521" y="5712"/>
                      </a:cubicBezTo>
                      <a:cubicBezTo>
                        <a:pt x="3496" y="8625"/>
                        <a:pt x="6604" y="13220"/>
                        <a:pt x="8641" y="16241"/>
                      </a:cubicBezTo>
                      <a:cubicBezTo>
                        <a:pt x="6413" y="13324"/>
                        <a:pt x="3021" y="8864"/>
                        <a:pt x="866" y="6033"/>
                      </a:cubicBezTo>
                      <a:cubicBezTo>
                        <a:pt x="844" y="6003"/>
                        <a:pt x="808" y="5985"/>
                        <a:pt x="770" y="5985"/>
                      </a:cubicBezTo>
                      <a:cubicBezTo>
                        <a:pt x="760" y="5985"/>
                        <a:pt x="751" y="5986"/>
                        <a:pt x="741" y="5988"/>
                      </a:cubicBezTo>
                      <a:cubicBezTo>
                        <a:pt x="696" y="6003"/>
                        <a:pt x="662" y="6037"/>
                        <a:pt x="651" y="6086"/>
                      </a:cubicBezTo>
                      <a:cubicBezTo>
                        <a:pt x="648" y="6102"/>
                        <a:pt x="645" y="6116"/>
                        <a:pt x="679" y="6179"/>
                      </a:cubicBezTo>
                      <a:lnTo>
                        <a:pt x="672" y="6179"/>
                      </a:lnTo>
                      <a:cubicBezTo>
                        <a:pt x="672" y="6179"/>
                        <a:pt x="683" y="6190"/>
                        <a:pt x="696" y="6210"/>
                      </a:cubicBezTo>
                      <a:cubicBezTo>
                        <a:pt x="838" y="6460"/>
                        <a:pt x="1417" y="7305"/>
                        <a:pt x="3627" y="10538"/>
                      </a:cubicBezTo>
                      <a:cubicBezTo>
                        <a:pt x="4886" y="12377"/>
                        <a:pt x="6400" y="14595"/>
                        <a:pt x="7523" y="16255"/>
                      </a:cubicBezTo>
                      <a:lnTo>
                        <a:pt x="482" y="7191"/>
                      </a:lnTo>
                      <a:cubicBezTo>
                        <a:pt x="461" y="7162"/>
                        <a:pt x="427" y="7144"/>
                        <a:pt x="392" y="7144"/>
                      </a:cubicBezTo>
                      <a:cubicBezTo>
                        <a:pt x="381" y="7144"/>
                        <a:pt x="371" y="7146"/>
                        <a:pt x="360" y="7149"/>
                      </a:cubicBezTo>
                      <a:cubicBezTo>
                        <a:pt x="312" y="7159"/>
                        <a:pt x="277" y="7194"/>
                        <a:pt x="267" y="7242"/>
                      </a:cubicBezTo>
                      <a:cubicBezTo>
                        <a:pt x="267" y="7257"/>
                        <a:pt x="263" y="7267"/>
                        <a:pt x="301" y="7333"/>
                      </a:cubicBezTo>
                      <a:lnTo>
                        <a:pt x="291" y="7340"/>
                      </a:lnTo>
                      <a:lnTo>
                        <a:pt x="354" y="7420"/>
                      </a:lnTo>
                      <a:cubicBezTo>
                        <a:pt x="562" y="7749"/>
                        <a:pt x="1237" y="8750"/>
                        <a:pt x="3420" y="11972"/>
                      </a:cubicBezTo>
                      <a:cubicBezTo>
                        <a:pt x="4470" y="13524"/>
                        <a:pt x="5647" y="15264"/>
                        <a:pt x="6594" y="16663"/>
                      </a:cubicBezTo>
                      <a:lnTo>
                        <a:pt x="232" y="8545"/>
                      </a:lnTo>
                      <a:cubicBezTo>
                        <a:pt x="208" y="8514"/>
                        <a:pt x="172" y="8498"/>
                        <a:pt x="136" y="8498"/>
                      </a:cubicBezTo>
                      <a:cubicBezTo>
                        <a:pt x="111" y="8498"/>
                        <a:pt x="87" y="8506"/>
                        <a:pt x="66" y="8521"/>
                      </a:cubicBezTo>
                      <a:cubicBezTo>
                        <a:pt x="14" y="8560"/>
                        <a:pt x="0" y="8632"/>
                        <a:pt x="34" y="8684"/>
                      </a:cubicBezTo>
                      <a:lnTo>
                        <a:pt x="5634" y="16982"/>
                      </a:lnTo>
                      <a:cubicBezTo>
                        <a:pt x="4633" y="15769"/>
                        <a:pt x="3257" y="14061"/>
                        <a:pt x="2276" y="12845"/>
                      </a:cubicBezTo>
                      <a:cubicBezTo>
                        <a:pt x="1771" y="12222"/>
                        <a:pt x="1327" y="11667"/>
                        <a:pt x="1005" y="11275"/>
                      </a:cubicBezTo>
                      <a:cubicBezTo>
                        <a:pt x="738" y="10946"/>
                        <a:pt x="592" y="10767"/>
                        <a:pt x="506" y="10676"/>
                      </a:cubicBezTo>
                      <a:cubicBezTo>
                        <a:pt x="499" y="10669"/>
                        <a:pt x="496" y="10663"/>
                        <a:pt x="488" y="10652"/>
                      </a:cubicBezTo>
                      <a:lnTo>
                        <a:pt x="485" y="10655"/>
                      </a:lnTo>
                      <a:cubicBezTo>
                        <a:pt x="438" y="10610"/>
                        <a:pt x="409" y="10593"/>
                        <a:pt x="385" y="10593"/>
                      </a:cubicBezTo>
                      <a:cubicBezTo>
                        <a:pt x="364" y="10593"/>
                        <a:pt x="346" y="10605"/>
                        <a:pt x="322" y="10621"/>
                      </a:cubicBezTo>
                      <a:cubicBezTo>
                        <a:pt x="295" y="10639"/>
                        <a:pt x="277" y="10666"/>
                        <a:pt x="270" y="10701"/>
                      </a:cubicBezTo>
                      <a:cubicBezTo>
                        <a:pt x="267" y="10732"/>
                        <a:pt x="274" y="10763"/>
                        <a:pt x="291" y="10791"/>
                      </a:cubicBezTo>
                      <a:cubicBezTo>
                        <a:pt x="1625" y="12734"/>
                        <a:pt x="3437" y="15385"/>
                        <a:pt x="4435" y="16879"/>
                      </a:cubicBezTo>
                      <a:cubicBezTo>
                        <a:pt x="2359" y="14630"/>
                        <a:pt x="1681" y="13951"/>
                        <a:pt x="1427" y="13767"/>
                      </a:cubicBezTo>
                      <a:cubicBezTo>
                        <a:pt x="1424" y="13764"/>
                        <a:pt x="1421" y="13760"/>
                        <a:pt x="1417" y="13757"/>
                      </a:cubicBezTo>
                      <a:lnTo>
                        <a:pt x="1414" y="13760"/>
                      </a:lnTo>
                      <a:cubicBezTo>
                        <a:pt x="1357" y="13720"/>
                        <a:pt x="1323" y="13707"/>
                        <a:pt x="1298" y="13707"/>
                      </a:cubicBezTo>
                      <a:cubicBezTo>
                        <a:pt x="1278" y="13707"/>
                        <a:pt x="1265" y="13716"/>
                        <a:pt x="1251" y="13725"/>
                      </a:cubicBezTo>
                      <a:cubicBezTo>
                        <a:pt x="1227" y="13743"/>
                        <a:pt x="1206" y="13770"/>
                        <a:pt x="1203" y="13802"/>
                      </a:cubicBezTo>
                      <a:cubicBezTo>
                        <a:pt x="1195" y="13833"/>
                        <a:pt x="1203" y="13867"/>
                        <a:pt x="1219" y="13895"/>
                      </a:cubicBezTo>
                      <a:cubicBezTo>
                        <a:pt x="1653" y="14519"/>
                        <a:pt x="2353" y="15541"/>
                        <a:pt x="2425" y="15673"/>
                      </a:cubicBezTo>
                      <a:cubicBezTo>
                        <a:pt x="2429" y="15683"/>
                        <a:pt x="2436" y="15694"/>
                        <a:pt x="2443" y="15704"/>
                      </a:cubicBezTo>
                      <a:cubicBezTo>
                        <a:pt x="2467" y="15739"/>
                        <a:pt x="2505" y="15757"/>
                        <a:pt x="2544" y="15757"/>
                      </a:cubicBezTo>
                      <a:cubicBezTo>
                        <a:pt x="2566" y="15757"/>
                        <a:pt x="2589" y="15751"/>
                        <a:pt x="2609" y="15738"/>
                      </a:cubicBezTo>
                      <a:cubicBezTo>
                        <a:pt x="2637" y="15718"/>
                        <a:pt x="2654" y="15690"/>
                        <a:pt x="2661" y="15659"/>
                      </a:cubicBezTo>
                      <a:cubicBezTo>
                        <a:pt x="2671" y="15610"/>
                        <a:pt x="2675" y="15586"/>
                        <a:pt x="2100" y="14744"/>
                      </a:cubicBezTo>
                      <a:lnTo>
                        <a:pt x="2100" y="14744"/>
                      </a:lnTo>
                      <a:cubicBezTo>
                        <a:pt x="2938" y="15617"/>
                        <a:pt x="4238" y="17017"/>
                        <a:pt x="5197" y="18063"/>
                      </a:cubicBezTo>
                      <a:cubicBezTo>
                        <a:pt x="5222" y="18088"/>
                        <a:pt x="5255" y="18102"/>
                        <a:pt x="5288" y="18102"/>
                      </a:cubicBezTo>
                      <a:cubicBezTo>
                        <a:pt x="5310" y="18102"/>
                        <a:pt x="5333" y="18095"/>
                        <a:pt x="5353" y="18081"/>
                      </a:cubicBezTo>
                      <a:cubicBezTo>
                        <a:pt x="5381" y="18063"/>
                        <a:pt x="5398" y="18035"/>
                        <a:pt x="5405" y="18001"/>
                      </a:cubicBezTo>
                      <a:cubicBezTo>
                        <a:pt x="5409" y="17990"/>
                        <a:pt x="5412" y="17977"/>
                        <a:pt x="5374" y="17901"/>
                      </a:cubicBezTo>
                      <a:cubicBezTo>
                        <a:pt x="5374" y="17897"/>
                        <a:pt x="5370" y="17894"/>
                        <a:pt x="5367" y="17890"/>
                      </a:cubicBezTo>
                      <a:cubicBezTo>
                        <a:pt x="5225" y="17627"/>
                        <a:pt x="4625" y="16695"/>
                        <a:pt x="2151" y="13077"/>
                      </a:cubicBezTo>
                      <a:lnTo>
                        <a:pt x="2151" y="13077"/>
                      </a:lnTo>
                      <a:cubicBezTo>
                        <a:pt x="5530" y="17266"/>
                        <a:pt x="6445" y="18379"/>
                        <a:pt x="6746" y="18635"/>
                      </a:cubicBezTo>
                      <a:lnTo>
                        <a:pt x="6757" y="18652"/>
                      </a:lnTo>
                      <a:lnTo>
                        <a:pt x="6763" y="18649"/>
                      </a:lnTo>
                      <a:cubicBezTo>
                        <a:pt x="6815" y="18692"/>
                        <a:pt x="6847" y="18706"/>
                        <a:pt x="6872" y="18706"/>
                      </a:cubicBezTo>
                      <a:cubicBezTo>
                        <a:pt x="6893" y="18706"/>
                        <a:pt x="6908" y="18695"/>
                        <a:pt x="6926" y="18684"/>
                      </a:cubicBezTo>
                      <a:cubicBezTo>
                        <a:pt x="6950" y="18666"/>
                        <a:pt x="6968" y="18638"/>
                        <a:pt x="6975" y="18607"/>
                      </a:cubicBezTo>
                      <a:cubicBezTo>
                        <a:pt x="6982" y="18576"/>
                        <a:pt x="6975" y="18542"/>
                        <a:pt x="6957" y="18518"/>
                      </a:cubicBezTo>
                      <a:lnTo>
                        <a:pt x="2127" y="11355"/>
                      </a:lnTo>
                      <a:lnTo>
                        <a:pt x="8399" y="19359"/>
                      </a:lnTo>
                      <a:cubicBezTo>
                        <a:pt x="8423" y="19391"/>
                        <a:pt x="8458" y="19407"/>
                        <a:pt x="8495" y="19407"/>
                      </a:cubicBezTo>
                      <a:cubicBezTo>
                        <a:pt x="8506" y="19407"/>
                        <a:pt x="8513" y="19404"/>
                        <a:pt x="8524" y="19404"/>
                      </a:cubicBezTo>
                      <a:cubicBezTo>
                        <a:pt x="8569" y="19394"/>
                        <a:pt x="8604" y="19356"/>
                        <a:pt x="8614" y="19311"/>
                      </a:cubicBezTo>
                      <a:cubicBezTo>
                        <a:pt x="8617" y="19293"/>
                        <a:pt x="8620" y="19283"/>
                        <a:pt x="8583" y="19217"/>
                      </a:cubicBezTo>
                      <a:lnTo>
                        <a:pt x="8589" y="19214"/>
                      </a:lnTo>
                      <a:lnTo>
                        <a:pt x="8548" y="19158"/>
                      </a:lnTo>
                      <a:cubicBezTo>
                        <a:pt x="8326" y="18791"/>
                        <a:pt x="7398" y="17419"/>
                        <a:pt x="3618" y="11837"/>
                      </a:cubicBezTo>
                      <a:cubicBezTo>
                        <a:pt x="3233" y="11266"/>
                        <a:pt x="2852" y="10701"/>
                        <a:pt x="2495" y="10177"/>
                      </a:cubicBezTo>
                      <a:lnTo>
                        <a:pt x="2495" y="10177"/>
                      </a:lnTo>
                      <a:lnTo>
                        <a:pt x="9144" y="18735"/>
                      </a:lnTo>
                      <a:cubicBezTo>
                        <a:pt x="9167" y="18767"/>
                        <a:pt x="9203" y="18783"/>
                        <a:pt x="9239" y="18783"/>
                      </a:cubicBezTo>
                      <a:cubicBezTo>
                        <a:pt x="9262" y="18783"/>
                        <a:pt x="9286" y="18777"/>
                        <a:pt x="9306" y="18763"/>
                      </a:cubicBezTo>
                      <a:cubicBezTo>
                        <a:pt x="9334" y="18746"/>
                        <a:pt x="9352" y="18715"/>
                        <a:pt x="9359" y="18684"/>
                      </a:cubicBezTo>
                      <a:cubicBezTo>
                        <a:pt x="9376" y="18583"/>
                        <a:pt x="9386" y="18538"/>
                        <a:pt x="3825" y="10402"/>
                      </a:cubicBezTo>
                      <a:cubicBezTo>
                        <a:pt x="3645" y="10140"/>
                        <a:pt x="3469" y="9879"/>
                        <a:pt x="3295" y="9623"/>
                      </a:cubicBezTo>
                      <a:lnTo>
                        <a:pt x="3295" y="9623"/>
                      </a:lnTo>
                      <a:cubicBezTo>
                        <a:pt x="4026" y="10586"/>
                        <a:pt x="4847" y="11664"/>
                        <a:pt x="5672" y="12745"/>
                      </a:cubicBezTo>
                      <a:cubicBezTo>
                        <a:pt x="6923" y="14384"/>
                        <a:pt x="8174" y="16026"/>
                        <a:pt x="9112" y="17256"/>
                      </a:cubicBezTo>
                      <a:cubicBezTo>
                        <a:pt x="9581" y="17869"/>
                        <a:pt x="9976" y="18382"/>
                        <a:pt x="10249" y="18739"/>
                      </a:cubicBezTo>
                      <a:cubicBezTo>
                        <a:pt x="10464" y="19020"/>
                        <a:pt x="10588" y="19179"/>
                        <a:pt x="10665" y="19266"/>
                      </a:cubicBezTo>
                      <a:cubicBezTo>
                        <a:pt x="10668" y="19269"/>
                        <a:pt x="10672" y="19276"/>
                        <a:pt x="10675" y="19276"/>
                      </a:cubicBezTo>
                      <a:cubicBezTo>
                        <a:pt x="10729" y="19332"/>
                        <a:pt x="10761" y="19352"/>
                        <a:pt x="10787" y="19352"/>
                      </a:cubicBezTo>
                      <a:cubicBezTo>
                        <a:pt x="10808" y="19352"/>
                        <a:pt x="10826" y="19340"/>
                        <a:pt x="10849" y="19324"/>
                      </a:cubicBezTo>
                      <a:cubicBezTo>
                        <a:pt x="10876" y="19307"/>
                        <a:pt x="10894" y="19279"/>
                        <a:pt x="10900" y="19248"/>
                      </a:cubicBezTo>
                      <a:cubicBezTo>
                        <a:pt x="10904" y="19234"/>
                        <a:pt x="10904" y="19224"/>
                        <a:pt x="10859" y="19148"/>
                      </a:cubicBezTo>
                      <a:lnTo>
                        <a:pt x="10870" y="19141"/>
                      </a:lnTo>
                      <a:cubicBezTo>
                        <a:pt x="10862" y="19134"/>
                        <a:pt x="10845" y="19116"/>
                        <a:pt x="10824" y="19085"/>
                      </a:cubicBezTo>
                      <a:cubicBezTo>
                        <a:pt x="10558" y="18649"/>
                        <a:pt x="9403" y="16923"/>
                        <a:pt x="4501" y="9678"/>
                      </a:cubicBezTo>
                      <a:lnTo>
                        <a:pt x="4501" y="9678"/>
                      </a:lnTo>
                      <a:cubicBezTo>
                        <a:pt x="5142" y="10535"/>
                        <a:pt x="5839" y="11459"/>
                        <a:pt x="6535" y="12377"/>
                      </a:cubicBezTo>
                      <a:cubicBezTo>
                        <a:pt x="10204" y="17235"/>
                        <a:pt x="11247" y="18583"/>
                        <a:pt x="11593" y="18922"/>
                      </a:cubicBezTo>
                      <a:cubicBezTo>
                        <a:pt x="11607" y="18940"/>
                        <a:pt x="11621" y="18957"/>
                        <a:pt x="11631" y="18975"/>
                      </a:cubicBezTo>
                      <a:lnTo>
                        <a:pt x="11645" y="18967"/>
                      </a:lnTo>
                      <a:cubicBezTo>
                        <a:pt x="11697" y="19011"/>
                        <a:pt x="11728" y="19026"/>
                        <a:pt x="11752" y="19026"/>
                      </a:cubicBezTo>
                      <a:cubicBezTo>
                        <a:pt x="11770" y="19026"/>
                        <a:pt x="11784" y="19016"/>
                        <a:pt x="11798" y="19006"/>
                      </a:cubicBezTo>
                      <a:cubicBezTo>
                        <a:pt x="11826" y="18988"/>
                        <a:pt x="11842" y="18961"/>
                        <a:pt x="11850" y="18929"/>
                      </a:cubicBezTo>
                      <a:cubicBezTo>
                        <a:pt x="11857" y="18898"/>
                        <a:pt x="11850" y="18863"/>
                        <a:pt x="11829" y="18836"/>
                      </a:cubicBezTo>
                      <a:cubicBezTo>
                        <a:pt x="9071" y="14900"/>
                        <a:pt x="5340" y="9512"/>
                        <a:pt x="3351" y="6508"/>
                      </a:cubicBezTo>
                      <a:lnTo>
                        <a:pt x="3351" y="6508"/>
                      </a:lnTo>
                      <a:cubicBezTo>
                        <a:pt x="4324" y="7832"/>
                        <a:pt x="5631" y="9599"/>
                        <a:pt x="6936" y="11352"/>
                      </a:cubicBezTo>
                      <a:cubicBezTo>
                        <a:pt x="11608" y="17629"/>
                        <a:pt x="12228" y="18294"/>
                        <a:pt x="12410" y="18294"/>
                      </a:cubicBezTo>
                      <a:cubicBezTo>
                        <a:pt x="12433" y="18294"/>
                        <a:pt x="12450" y="18283"/>
                        <a:pt x="12466" y="18271"/>
                      </a:cubicBezTo>
                      <a:cubicBezTo>
                        <a:pt x="12494" y="18254"/>
                        <a:pt x="12512" y="18226"/>
                        <a:pt x="12518" y="18195"/>
                      </a:cubicBezTo>
                      <a:cubicBezTo>
                        <a:pt x="12525" y="18160"/>
                        <a:pt x="12515" y="18129"/>
                        <a:pt x="12498" y="18102"/>
                      </a:cubicBezTo>
                      <a:cubicBezTo>
                        <a:pt x="9680" y="14079"/>
                        <a:pt x="5845" y="8535"/>
                        <a:pt x="3912" y="5600"/>
                      </a:cubicBezTo>
                      <a:lnTo>
                        <a:pt x="3912" y="5600"/>
                      </a:lnTo>
                      <a:cubicBezTo>
                        <a:pt x="4934" y="6969"/>
                        <a:pt x="6375" y="8899"/>
                        <a:pt x="7809" y="10811"/>
                      </a:cubicBezTo>
                      <a:cubicBezTo>
                        <a:pt x="9362" y="12880"/>
                        <a:pt x="10606" y="14522"/>
                        <a:pt x="11500" y="15700"/>
                      </a:cubicBezTo>
                      <a:cubicBezTo>
                        <a:pt x="12971" y="17627"/>
                        <a:pt x="13213" y="17940"/>
                        <a:pt x="13328" y="17940"/>
                      </a:cubicBezTo>
                      <a:cubicBezTo>
                        <a:pt x="13350" y="17940"/>
                        <a:pt x="13368" y="17929"/>
                        <a:pt x="13388" y="17915"/>
                      </a:cubicBezTo>
                      <a:cubicBezTo>
                        <a:pt x="13416" y="17897"/>
                        <a:pt x="13437" y="17866"/>
                        <a:pt x="13440" y="17835"/>
                      </a:cubicBezTo>
                      <a:cubicBezTo>
                        <a:pt x="13468" y="17699"/>
                        <a:pt x="12990" y="16948"/>
                        <a:pt x="7557" y="9027"/>
                      </a:cubicBezTo>
                      <a:cubicBezTo>
                        <a:pt x="6999" y="8216"/>
                        <a:pt x="6434" y="7395"/>
                        <a:pt x="5914" y="6633"/>
                      </a:cubicBezTo>
                      <a:lnTo>
                        <a:pt x="5914" y="6633"/>
                      </a:lnTo>
                      <a:lnTo>
                        <a:pt x="14279" y="17720"/>
                      </a:lnTo>
                      <a:cubicBezTo>
                        <a:pt x="14301" y="17751"/>
                        <a:pt x="14337" y="17767"/>
                        <a:pt x="14374" y="17767"/>
                      </a:cubicBezTo>
                      <a:cubicBezTo>
                        <a:pt x="14399" y="17767"/>
                        <a:pt x="14424" y="17760"/>
                        <a:pt x="14445" y="17744"/>
                      </a:cubicBezTo>
                      <a:cubicBezTo>
                        <a:pt x="14497" y="17707"/>
                        <a:pt x="14511" y="17634"/>
                        <a:pt x="14473" y="17582"/>
                      </a:cubicBezTo>
                      <a:cubicBezTo>
                        <a:pt x="12383" y="14491"/>
                        <a:pt x="9186" y="9765"/>
                        <a:pt x="6874" y="6339"/>
                      </a:cubicBezTo>
                      <a:lnTo>
                        <a:pt x="6874" y="6339"/>
                      </a:lnTo>
                      <a:cubicBezTo>
                        <a:pt x="7675" y="7423"/>
                        <a:pt x="8565" y="8622"/>
                        <a:pt x="9456" y="9814"/>
                      </a:cubicBezTo>
                      <a:cubicBezTo>
                        <a:pt x="13630" y="15420"/>
                        <a:pt x="14788" y="16938"/>
                        <a:pt x="15162" y="17308"/>
                      </a:cubicBezTo>
                      <a:cubicBezTo>
                        <a:pt x="15176" y="17328"/>
                        <a:pt x="15189" y="17349"/>
                        <a:pt x="15204" y="17370"/>
                      </a:cubicBezTo>
                      <a:lnTo>
                        <a:pt x="15218" y="17360"/>
                      </a:lnTo>
                      <a:cubicBezTo>
                        <a:pt x="15269" y="17406"/>
                        <a:pt x="15301" y="17420"/>
                        <a:pt x="15325" y="17420"/>
                      </a:cubicBezTo>
                      <a:cubicBezTo>
                        <a:pt x="15344" y="17420"/>
                        <a:pt x="15358" y="17411"/>
                        <a:pt x="15373" y="17402"/>
                      </a:cubicBezTo>
                      <a:cubicBezTo>
                        <a:pt x="15397" y="17384"/>
                        <a:pt x="15418" y="17357"/>
                        <a:pt x="15422" y="17325"/>
                      </a:cubicBezTo>
                      <a:cubicBezTo>
                        <a:pt x="15429" y="17294"/>
                        <a:pt x="15422" y="17259"/>
                        <a:pt x="15405" y="17235"/>
                      </a:cubicBezTo>
                      <a:cubicBezTo>
                        <a:pt x="13353" y="14238"/>
                        <a:pt x="8953" y="7797"/>
                        <a:pt x="6525" y="4173"/>
                      </a:cubicBezTo>
                      <a:lnTo>
                        <a:pt x="6525" y="4173"/>
                      </a:lnTo>
                      <a:cubicBezTo>
                        <a:pt x="8970" y="7420"/>
                        <a:pt x="13229" y="13098"/>
                        <a:pt x="15845" y="16591"/>
                      </a:cubicBezTo>
                      <a:cubicBezTo>
                        <a:pt x="15868" y="16622"/>
                        <a:pt x="15904" y="16640"/>
                        <a:pt x="15942" y="16640"/>
                      </a:cubicBezTo>
                      <a:cubicBezTo>
                        <a:pt x="15965" y="16640"/>
                        <a:pt x="15990" y="16633"/>
                        <a:pt x="16011" y="16618"/>
                      </a:cubicBezTo>
                      <a:cubicBezTo>
                        <a:pt x="16063" y="16580"/>
                        <a:pt x="16077" y="16508"/>
                        <a:pt x="16042" y="16452"/>
                      </a:cubicBezTo>
                      <a:lnTo>
                        <a:pt x="7339" y="3549"/>
                      </a:lnTo>
                      <a:lnTo>
                        <a:pt x="7339" y="3549"/>
                      </a:lnTo>
                      <a:cubicBezTo>
                        <a:pt x="9552" y="6439"/>
                        <a:pt x="13492" y="11740"/>
                        <a:pt x="16371" y="15649"/>
                      </a:cubicBezTo>
                      <a:cubicBezTo>
                        <a:pt x="16396" y="15682"/>
                        <a:pt x="16433" y="15699"/>
                        <a:pt x="16469" y="15699"/>
                      </a:cubicBezTo>
                      <a:cubicBezTo>
                        <a:pt x="16493" y="15699"/>
                        <a:pt x="16517" y="15691"/>
                        <a:pt x="16537" y="15676"/>
                      </a:cubicBezTo>
                      <a:cubicBezTo>
                        <a:pt x="16593" y="15638"/>
                        <a:pt x="16607" y="15565"/>
                        <a:pt x="16569" y="15510"/>
                      </a:cubicBezTo>
                      <a:lnTo>
                        <a:pt x="8381" y="3369"/>
                      </a:lnTo>
                      <a:lnTo>
                        <a:pt x="8381" y="3369"/>
                      </a:lnTo>
                      <a:cubicBezTo>
                        <a:pt x="9331" y="4644"/>
                        <a:pt x="10519" y="6279"/>
                        <a:pt x="11639" y="7811"/>
                      </a:cubicBezTo>
                      <a:cubicBezTo>
                        <a:pt x="16474" y="14448"/>
                        <a:pt x="17084" y="15194"/>
                        <a:pt x="17287" y="15194"/>
                      </a:cubicBezTo>
                      <a:cubicBezTo>
                        <a:pt x="17314" y="15194"/>
                        <a:pt x="17334" y="15181"/>
                        <a:pt x="17356" y="15166"/>
                      </a:cubicBezTo>
                      <a:cubicBezTo>
                        <a:pt x="17383" y="15150"/>
                        <a:pt x="17401" y="15121"/>
                        <a:pt x="17407" y="15087"/>
                      </a:cubicBezTo>
                      <a:cubicBezTo>
                        <a:pt x="17414" y="15056"/>
                        <a:pt x="17407" y="15025"/>
                        <a:pt x="17386" y="14997"/>
                      </a:cubicBezTo>
                      <a:cubicBezTo>
                        <a:pt x="15318" y="11962"/>
                        <a:pt x="12068" y="7180"/>
                        <a:pt x="9906" y="3972"/>
                      </a:cubicBezTo>
                      <a:lnTo>
                        <a:pt x="9906" y="3972"/>
                      </a:lnTo>
                      <a:cubicBezTo>
                        <a:pt x="16070" y="12249"/>
                        <a:pt x="17470" y="14058"/>
                        <a:pt x="17861" y="14405"/>
                      </a:cubicBezTo>
                      <a:cubicBezTo>
                        <a:pt x="17865" y="14405"/>
                        <a:pt x="17865" y="14408"/>
                        <a:pt x="17865" y="14408"/>
                      </a:cubicBezTo>
                      <a:lnTo>
                        <a:pt x="17868" y="14408"/>
                      </a:lnTo>
                      <a:cubicBezTo>
                        <a:pt x="17928" y="14460"/>
                        <a:pt x="17965" y="14477"/>
                        <a:pt x="17991" y="14477"/>
                      </a:cubicBezTo>
                      <a:cubicBezTo>
                        <a:pt x="18012" y="14477"/>
                        <a:pt x="18026" y="14467"/>
                        <a:pt x="18042" y="14456"/>
                      </a:cubicBezTo>
                      <a:cubicBezTo>
                        <a:pt x="18069" y="14439"/>
                        <a:pt x="18087" y="14411"/>
                        <a:pt x="18093" y="14381"/>
                      </a:cubicBezTo>
                      <a:cubicBezTo>
                        <a:pt x="18107" y="14307"/>
                        <a:pt x="18107" y="14290"/>
                        <a:pt x="9729" y="1910"/>
                      </a:cubicBezTo>
                      <a:lnTo>
                        <a:pt x="9729" y="1910"/>
                      </a:lnTo>
                      <a:cubicBezTo>
                        <a:pt x="11770" y="4527"/>
                        <a:pt x="15589" y="9654"/>
                        <a:pt x="18346" y="13399"/>
                      </a:cubicBezTo>
                      <a:cubicBezTo>
                        <a:pt x="18370" y="13432"/>
                        <a:pt x="18409" y="13450"/>
                        <a:pt x="18451" y="13450"/>
                      </a:cubicBezTo>
                      <a:cubicBezTo>
                        <a:pt x="18457" y="13450"/>
                        <a:pt x="18464" y="13449"/>
                        <a:pt x="18471" y="13448"/>
                      </a:cubicBezTo>
                      <a:cubicBezTo>
                        <a:pt x="18516" y="13438"/>
                        <a:pt x="18554" y="13399"/>
                        <a:pt x="18565" y="13351"/>
                      </a:cubicBezTo>
                      <a:cubicBezTo>
                        <a:pt x="18568" y="13330"/>
                        <a:pt x="18568" y="13320"/>
                        <a:pt x="18536" y="13261"/>
                      </a:cubicBezTo>
                      <a:lnTo>
                        <a:pt x="18541" y="13258"/>
                      </a:lnTo>
                      <a:cubicBezTo>
                        <a:pt x="18541" y="13254"/>
                        <a:pt x="18523" y="13230"/>
                        <a:pt x="18488" y="13185"/>
                      </a:cubicBezTo>
                      <a:cubicBezTo>
                        <a:pt x="18419" y="13081"/>
                        <a:pt x="18294" y="12897"/>
                        <a:pt x="18062" y="12564"/>
                      </a:cubicBezTo>
                      <a:cubicBezTo>
                        <a:pt x="13596" y="6117"/>
                        <a:pt x="11479" y="2988"/>
                        <a:pt x="10558" y="1564"/>
                      </a:cubicBezTo>
                      <a:lnTo>
                        <a:pt x="10558" y="1564"/>
                      </a:lnTo>
                      <a:cubicBezTo>
                        <a:pt x="11881" y="3227"/>
                        <a:pt x="14535" y="6737"/>
                        <a:pt x="16295" y="9062"/>
                      </a:cubicBezTo>
                      <a:cubicBezTo>
                        <a:pt x="16991" y="9983"/>
                        <a:pt x="17605" y="10794"/>
                        <a:pt x="18045" y="11373"/>
                      </a:cubicBezTo>
                      <a:cubicBezTo>
                        <a:pt x="18661" y="12181"/>
                        <a:pt x="18790" y="12348"/>
                        <a:pt x="18869" y="12348"/>
                      </a:cubicBezTo>
                      <a:cubicBezTo>
                        <a:pt x="18889" y="12348"/>
                        <a:pt x="18907" y="12337"/>
                        <a:pt x="18928" y="12322"/>
                      </a:cubicBezTo>
                      <a:cubicBezTo>
                        <a:pt x="18956" y="12305"/>
                        <a:pt x="18977" y="12273"/>
                        <a:pt x="18981" y="12243"/>
                      </a:cubicBezTo>
                      <a:cubicBezTo>
                        <a:pt x="18990" y="12190"/>
                        <a:pt x="19019" y="12041"/>
                        <a:pt x="13689" y="4263"/>
                      </a:cubicBezTo>
                      <a:lnTo>
                        <a:pt x="13689" y="4263"/>
                      </a:lnTo>
                      <a:cubicBezTo>
                        <a:pt x="18445" y="10499"/>
                        <a:pt x="19055" y="11160"/>
                        <a:pt x="19236" y="11160"/>
                      </a:cubicBezTo>
                      <a:cubicBezTo>
                        <a:pt x="19259" y="11160"/>
                        <a:pt x="19275" y="11149"/>
                        <a:pt x="19292" y="11137"/>
                      </a:cubicBezTo>
                      <a:cubicBezTo>
                        <a:pt x="19320" y="11117"/>
                        <a:pt x="19341" y="11088"/>
                        <a:pt x="19344" y="11058"/>
                      </a:cubicBezTo>
                      <a:cubicBezTo>
                        <a:pt x="19355" y="11002"/>
                        <a:pt x="19379" y="10877"/>
                        <a:pt x="14251" y="3390"/>
                      </a:cubicBezTo>
                      <a:lnTo>
                        <a:pt x="14251" y="3390"/>
                      </a:lnTo>
                      <a:cubicBezTo>
                        <a:pt x="14646" y="3889"/>
                        <a:pt x="15065" y="4415"/>
                        <a:pt x="15480" y="4938"/>
                      </a:cubicBezTo>
                      <a:cubicBezTo>
                        <a:pt x="18024" y="8126"/>
                        <a:pt x="18769" y="9024"/>
                        <a:pt x="19035" y="9241"/>
                      </a:cubicBezTo>
                      <a:lnTo>
                        <a:pt x="19043" y="9252"/>
                      </a:lnTo>
                      <a:lnTo>
                        <a:pt x="19043" y="9249"/>
                      </a:lnTo>
                      <a:cubicBezTo>
                        <a:pt x="19096" y="9292"/>
                        <a:pt x="19129" y="9305"/>
                        <a:pt x="19154" y="9305"/>
                      </a:cubicBezTo>
                      <a:cubicBezTo>
                        <a:pt x="19176" y="9305"/>
                        <a:pt x="19191" y="9295"/>
                        <a:pt x="19209" y="9283"/>
                      </a:cubicBezTo>
                      <a:cubicBezTo>
                        <a:pt x="19264" y="9246"/>
                        <a:pt x="19278" y="9172"/>
                        <a:pt x="19240" y="9117"/>
                      </a:cubicBezTo>
                      <a:lnTo>
                        <a:pt x="15031" y="2870"/>
                      </a:lnTo>
                      <a:lnTo>
                        <a:pt x="18523" y="6754"/>
                      </a:lnTo>
                      <a:cubicBezTo>
                        <a:pt x="18546" y="6781"/>
                        <a:pt x="18579" y="6795"/>
                        <a:pt x="18612" y="6795"/>
                      </a:cubicBezTo>
                      <a:cubicBezTo>
                        <a:pt x="18638" y="6795"/>
                        <a:pt x="18664" y="6786"/>
                        <a:pt x="18686" y="6768"/>
                      </a:cubicBezTo>
                      <a:cubicBezTo>
                        <a:pt x="18738" y="6730"/>
                        <a:pt x="18749" y="6660"/>
                        <a:pt x="18710" y="6605"/>
                      </a:cubicBezTo>
                      <a:cubicBezTo>
                        <a:pt x="17612" y="5001"/>
                        <a:pt x="15955" y="2572"/>
                        <a:pt x="15841" y="2360"/>
                      </a:cubicBezTo>
                      <a:cubicBezTo>
                        <a:pt x="15838" y="2347"/>
                        <a:pt x="15831" y="2336"/>
                        <a:pt x="15824" y="2326"/>
                      </a:cubicBezTo>
                      <a:cubicBezTo>
                        <a:pt x="15802" y="2292"/>
                        <a:pt x="15765" y="2273"/>
                        <a:pt x="15726" y="2273"/>
                      </a:cubicBezTo>
                      <a:cubicBezTo>
                        <a:pt x="15703" y="2273"/>
                        <a:pt x="15679" y="2280"/>
                        <a:pt x="15658" y="2295"/>
                      </a:cubicBezTo>
                      <a:cubicBezTo>
                        <a:pt x="15630" y="2312"/>
                        <a:pt x="15613" y="2340"/>
                        <a:pt x="15605" y="2374"/>
                      </a:cubicBezTo>
                      <a:cubicBezTo>
                        <a:pt x="15595" y="2430"/>
                        <a:pt x="15589" y="2468"/>
                        <a:pt x="17484" y="5240"/>
                      </a:cubicBezTo>
                      <a:lnTo>
                        <a:pt x="14050" y="1425"/>
                      </a:lnTo>
                      <a:cubicBezTo>
                        <a:pt x="14027" y="1397"/>
                        <a:pt x="13993" y="1384"/>
                        <a:pt x="13959" y="1384"/>
                      </a:cubicBezTo>
                      <a:cubicBezTo>
                        <a:pt x="13934" y="1384"/>
                        <a:pt x="13908" y="1392"/>
                        <a:pt x="13887" y="1408"/>
                      </a:cubicBezTo>
                      <a:cubicBezTo>
                        <a:pt x="13838" y="1450"/>
                        <a:pt x="13825" y="1519"/>
                        <a:pt x="13863" y="1570"/>
                      </a:cubicBezTo>
                      <a:lnTo>
                        <a:pt x="17906" y="7568"/>
                      </a:lnTo>
                      <a:cubicBezTo>
                        <a:pt x="16427" y="5756"/>
                        <a:pt x="13995" y="2690"/>
                        <a:pt x="12203" y="406"/>
                      </a:cubicBezTo>
                      <a:cubicBezTo>
                        <a:pt x="12179" y="376"/>
                        <a:pt x="12144" y="360"/>
                        <a:pt x="12109" y="360"/>
                      </a:cubicBezTo>
                      <a:cubicBezTo>
                        <a:pt x="12084" y="360"/>
                        <a:pt x="12058" y="368"/>
                        <a:pt x="12037" y="385"/>
                      </a:cubicBezTo>
                      <a:cubicBezTo>
                        <a:pt x="11985" y="424"/>
                        <a:pt x="11971" y="497"/>
                        <a:pt x="12009" y="548"/>
                      </a:cubicBezTo>
                      <a:cubicBezTo>
                        <a:pt x="14123" y="3625"/>
                        <a:pt x="17050" y="7908"/>
                        <a:pt x="18391" y="9932"/>
                      </a:cubicBezTo>
                      <a:cubicBezTo>
                        <a:pt x="16853" y="8036"/>
                        <a:pt x="13734" y="3927"/>
                        <a:pt x="12200" y="1903"/>
                      </a:cubicBezTo>
                      <a:cubicBezTo>
                        <a:pt x="11815" y="1397"/>
                        <a:pt x="11493" y="975"/>
                        <a:pt x="11268" y="681"/>
                      </a:cubicBezTo>
                      <a:cubicBezTo>
                        <a:pt x="11105" y="465"/>
                        <a:pt x="11004" y="334"/>
                        <a:pt x="10939" y="257"/>
                      </a:cubicBezTo>
                      <a:cubicBezTo>
                        <a:pt x="10928" y="247"/>
                        <a:pt x="10921" y="233"/>
                        <a:pt x="10914" y="223"/>
                      </a:cubicBezTo>
                      <a:lnTo>
                        <a:pt x="10911" y="227"/>
                      </a:lnTo>
                      <a:cubicBezTo>
                        <a:pt x="10864" y="179"/>
                        <a:pt x="10836" y="162"/>
                        <a:pt x="10811" y="162"/>
                      </a:cubicBezTo>
                      <a:cubicBezTo>
                        <a:pt x="10791" y="162"/>
                        <a:pt x="10773" y="174"/>
                        <a:pt x="10748" y="192"/>
                      </a:cubicBezTo>
                      <a:cubicBezTo>
                        <a:pt x="10720" y="209"/>
                        <a:pt x="10703" y="237"/>
                        <a:pt x="10696" y="268"/>
                      </a:cubicBezTo>
                      <a:cubicBezTo>
                        <a:pt x="10689" y="302"/>
                        <a:pt x="10696" y="334"/>
                        <a:pt x="10717" y="361"/>
                      </a:cubicBezTo>
                      <a:cubicBezTo>
                        <a:pt x="12771" y="3345"/>
                        <a:pt x="15501" y="7329"/>
                        <a:pt x="17189" y="9844"/>
                      </a:cubicBezTo>
                      <a:cubicBezTo>
                        <a:pt x="16967" y="9550"/>
                        <a:pt x="16728" y="9238"/>
                        <a:pt x="16486" y="8916"/>
                      </a:cubicBezTo>
                      <a:cubicBezTo>
                        <a:pt x="10626" y="1166"/>
                        <a:pt x="9982" y="403"/>
                        <a:pt x="9796" y="403"/>
                      </a:cubicBezTo>
                      <a:cubicBezTo>
                        <a:pt x="9774" y="403"/>
                        <a:pt x="9759" y="413"/>
                        <a:pt x="9743" y="424"/>
                      </a:cubicBezTo>
                      <a:cubicBezTo>
                        <a:pt x="9715" y="444"/>
                        <a:pt x="9695" y="476"/>
                        <a:pt x="9688" y="507"/>
                      </a:cubicBezTo>
                      <a:cubicBezTo>
                        <a:pt x="9670" y="604"/>
                        <a:pt x="9643" y="753"/>
                        <a:pt x="14330" y="7586"/>
                      </a:cubicBezTo>
                      <a:cubicBezTo>
                        <a:pt x="14088" y="7257"/>
                        <a:pt x="13838" y="6924"/>
                        <a:pt x="13593" y="6595"/>
                      </a:cubicBezTo>
                      <a:cubicBezTo>
                        <a:pt x="9784" y="1515"/>
                        <a:pt x="8794" y="302"/>
                        <a:pt x="8475" y="57"/>
                      </a:cubicBezTo>
                      <a:cubicBezTo>
                        <a:pt x="8471" y="57"/>
                        <a:pt x="8471" y="53"/>
                        <a:pt x="8471" y="53"/>
                      </a:cubicBezTo>
                      <a:lnTo>
                        <a:pt x="8471" y="57"/>
                      </a:lnTo>
                      <a:cubicBezTo>
                        <a:pt x="8417" y="15"/>
                        <a:pt x="8382" y="1"/>
                        <a:pt x="8356"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4372966" y="1010537"/>
                  <a:ext cx="274825" cy="301609"/>
                </a:xfrm>
                <a:custGeom>
                  <a:avLst/>
                  <a:gdLst/>
                  <a:ahLst/>
                  <a:cxnLst/>
                  <a:rect l="l" t="t" r="r" b="b"/>
                  <a:pathLst>
                    <a:path w="5510" h="6047" extrusionOk="0">
                      <a:moveTo>
                        <a:pt x="1261" y="1"/>
                      </a:moveTo>
                      <a:cubicBezTo>
                        <a:pt x="1220" y="1"/>
                        <a:pt x="1177" y="27"/>
                        <a:pt x="1172" y="79"/>
                      </a:cubicBezTo>
                      <a:cubicBezTo>
                        <a:pt x="1113" y="838"/>
                        <a:pt x="600" y="1545"/>
                        <a:pt x="343" y="2251"/>
                      </a:cubicBezTo>
                      <a:cubicBezTo>
                        <a:pt x="125" y="2854"/>
                        <a:pt x="0" y="3495"/>
                        <a:pt x="129" y="4132"/>
                      </a:cubicBezTo>
                      <a:cubicBezTo>
                        <a:pt x="368" y="5317"/>
                        <a:pt x="1549" y="5899"/>
                        <a:pt x="2669" y="6031"/>
                      </a:cubicBezTo>
                      <a:cubicBezTo>
                        <a:pt x="2760" y="6042"/>
                        <a:pt x="2855" y="6047"/>
                        <a:pt x="2952" y="6047"/>
                      </a:cubicBezTo>
                      <a:cubicBezTo>
                        <a:pt x="3460" y="6047"/>
                        <a:pt x="4016" y="5903"/>
                        <a:pt x="4432" y="5643"/>
                      </a:cubicBezTo>
                      <a:cubicBezTo>
                        <a:pt x="4893" y="5359"/>
                        <a:pt x="5097" y="4739"/>
                        <a:pt x="5274" y="4254"/>
                      </a:cubicBezTo>
                      <a:cubicBezTo>
                        <a:pt x="5509" y="3606"/>
                        <a:pt x="5506" y="3003"/>
                        <a:pt x="5315" y="2345"/>
                      </a:cubicBezTo>
                      <a:cubicBezTo>
                        <a:pt x="5093" y="1561"/>
                        <a:pt x="4407" y="938"/>
                        <a:pt x="4317" y="134"/>
                      </a:cubicBezTo>
                      <a:cubicBezTo>
                        <a:pt x="4312" y="82"/>
                        <a:pt x="4268" y="56"/>
                        <a:pt x="4227" y="56"/>
                      </a:cubicBezTo>
                      <a:cubicBezTo>
                        <a:pt x="4186" y="56"/>
                        <a:pt x="4148" y="82"/>
                        <a:pt x="4154" y="134"/>
                      </a:cubicBezTo>
                      <a:cubicBezTo>
                        <a:pt x="4199" y="560"/>
                        <a:pt x="4380" y="883"/>
                        <a:pt x="4605" y="1243"/>
                      </a:cubicBezTo>
                      <a:cubicBezTo>
                        <a:pt x="4920" y="1745"/>
                        <a:pt x="5166" y="2244"/>
                        <a:pt x="5264" y="2837"/>
                      </a:cubicBezTo>
                      <a:cubicBezTo>
                        <a:pt x="5384" y="3568"/>
                        <a:pt x="5149" y="4479"/>
                        <a:pt x="4719" y="5092"/>
                      </a:cubicBezTo>
                      <a:cubicBezTo>
                        <a:pt x="4339" y="5632"/>
                        <a:pt x="3637" y="5879"/>
                        <a:pt x="2971" y="5879"/>
                      </a:cubicBezTo>
                      <a:cubicBezTo>
                        <a:pt x="2800" y="5879"/>
                        <a:pt x="2631" y="5862"/>
                        <a:pt x="2471" y="5830"/>
                      </a:cubicBezTo>
                      <a:cubicBezTo>
                        <a:pt x="1906" y="5719"/>
                        <a:pt x="1237" y="5498"/>
                        <a:pt x="811" y="5095"/>
                      </a:cubicBezTo>
                      <a:cubicBezTo>
                        <a:pt x="215" y="4531"/>
                        <a:pt x="153" y="3637"/>
                        <a:pt x="323" y="2882"/>
                      </a:cubicBezTo>
                      <a:cubicBezTo>
                        <a:pt x="541" y="1922"/>
                        <a:pt x="1258" y="1062"/>
                        <a:pt x="1338" y="79"/>
                      </a:cubicBezTo>
                      <a:cubicBezTo>
                        <a:pt x="1341" y="27"/>
                        <a:pt x="1302" y="1"/>
                        <a:pt x="12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4429427" y="996122"/>
                  <a:ext cx="155418" cy="22295"/>
                </a:xfrm>
                <a:custGeom>
                  <a:avLst/>
                  <a:gdLst/>
                  <a:ahLst/>
                  <a:cxnLst/>
                  <a:rect l="l" t="t" r="r" b="b"/>
                  <a:pathLst>
                    <a:path w="3116" h="447" extrusionOk="0">
                      <a:moveTo>
                        <a:pt x="1623" y="0"/>
                      </a:moveTo>
                      <a:cubicBezTo>
                        <a:pt x="1070" y="0"/>
                        <a:pt x="517" y="84"/>
                        <a:pt x="81" y="299"/>
                      </a:cubicBezTo>
                      <a:cubicBezTo>
                        <a:pt x="1" y="337"/>
                        <a:pt x="50" y="447"/>
                        <a:pt x="125" y="447"/>
                      </a:cubicBezTo>
                      <a:cubicBezTo>
                        <a:pt x="138" y="447"/>
                        <a:pt x="151" y="444"/>
                        <a:pt x="164" y="437"/>
                      </a:cubicBezTo>
                      <a:cubicBezTo>
                        <a:pt x="557" y="245"/>
                        <a:pt x="1089" y="171"/>
                        <a:pt x="1622" y="171"/>
                      </a:cubicBezTo>
                      <a:cubicBezTo>
                        <a:pt x="2110" y="171"/>
                        <a:pt x="2598" y="233"/>
                        <a:pt x="2978" y="326"/>
                      </a:cubicBezTo>
                      <a:cubicBezTo>
                        <a:pt x="2985" y="328"/>
                        <a:pt x="2991" y="328"/>
                        <a:pt x="2998" y="328"/>
                      </a:cubicBezTo>
                      <a:cubicBezTo>
                        <a:pt x="3084" y="328"/>
                        <a:pt x="3116" y="190"/>
                        <a:pt x="3019" y="166"/>
                      </a:cubicBezTo>
                      <a:cubicBezTo>
                        <a:pt x="2609" y="67"/>
                        <a:pt x="2116" y="0"/>
                        <a:pt x="16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4431023" y="917766"/>
                  <a:ext cx="156366" cy="100753"/>
                </a:xfrm>
                <a:custGeom>
                  <a:avLst/>
                  <a:gdLst/>
                  <a:ahLst/>
                  <a:cxnLst/>
                  <a:rect l="l" t="t" r="r" b="b"/>
                  <a:pathLst>
                    <a:path w="3135" h="2020" extrusionOk="0">
                      <a:moveTo>
                        <a:pt x="1318" y="1"/>
                      </a:moveTo>
                      <a:cubicBezTo>
                        <a:pt x="945" y="1"/>
                        <a:pt x="568" y="54"/>
                        <a:pt x="379" y="296"/>
                      </a:cubicBezTo>
                      <a:cubicBezTo>
                        <a:pt x="70" y="688"/>
                        <a:pt x="94" y="1450"/>
                        <a:pt x="11" y="1918"/>
                      </a:cubicBezTo>
                      <a:cubicBezTo>
                        <a:pt x="1" y="1980"/>
                        <a:pt x="53" y="2020"/>
                        <a:pt x="101" y="2020"/>
                      </a:cubicBezTo>
                      <a:cubicBezTo>
                        <a:pt x="133" y="2020"/>
                        <a:pt x="164" y="2001"/>
                        <a:pt x="171" y="1959"/>
                      </a:cubicBezTo>
                      <a:cubicBezTo>
                        <a:pt x="229" y="1613"/>
                        <a:pt x="270" y="1263"/>
                        <a:pt x="347" y="917"/>
                      </a:cubicBezTo>
                      <a:cubicBezTo>
                        <a:pt x="496" y="213"/>
                        <a:pt x="1199" y="192"/>
                        <a:pt x="1796" y="192"/>
                      </a:cubicBezTo>
                      <a:cubicBezTo>
                        <a:pt x="1806" y="192"/>
                        <a:pt x="1817" y="192"/>
                        <a:pt x="1828" y="192"/>
                      </a:cubicBezTo>
                      <a:cubicBezTo>
                        <a:pt x="1895" y="192"/>
                        <a:pt x="1965" y="191"/>
                        <a:pt x="2035" y="191"/>
                      </a:cubicBezTo>
                      <a:cubicBezTo>
                        <a:pt x="2298" y="191"/>
                        <a:pt x="2566" y="216"/>
                        <a:pt x="2741" y="463"/>
                      </a:cubicBezTo>
                      <a:cubicBezTo>
                        <a:pt x="2845" y="608"/>
                        <a:pt x="2856" y="875"/>
                        <a:pt x="2873" y="1051"/>
                      </a:cubicBezTo>
                      <a:cubicBezTo>
                        <a:pt x="2904" y="1347"/>
                        <a:pt x="2928" y="1644"/>
                        <a:pt x="2963" y="1939"/>
                      </a:cubicBezTo>
                      <a:cubicBezTo>
                        <a:pt x="2970" y="1991"/>
                        <a:pt x="3014" y="2017"/>
                        <a:pt x="3055" y="2017"/>
                      </a:cubicBezTo>
                      <a:cubicBezTo>
                        <a:pt x="3096" y="2017"/>
                        <a:pt x="3134" y="1991"/>
                        <a:pt x="3129" y="1939"/>
                      </a:cubicBezTo>
                      <a:cubicBezTo>
                        <a:pt x="3077" y="1495"/>
                        <a:pt x="3105" y="982"/>
                        <a:pt x="2963" y="557"/>
                      </a:cubicBezTo>
                      <a:cubicBezTo>
                        <a:pt x="2790" y="43"/>
                        <a:pt x="2502" y="50"/>
                        <a:pt x="2028" y="33"/>
                      </a:cubicBezTo>
                      <a:cubicBezTo>
                        <a:pt x="1839" y="27"/>
                        <a:pt x="1580" y="1"/>
                        <a:pt x="13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7"/>
                <p:cNvSpPr/>
                <p:nvPr/>
              </p:nvSpPr>
              <p:spPr>
                <a:xfrm>
                  <a:off x="4479254" y="873076"/>
                  <a:ext cx="67784" cy="50875"/>
                </a:xfrm>
                <a:custGeom>
                  <a:avLst/>
                  <a:gdLst/>
                  <a:ahLst/>
                  <a:cxnLst/>
                  <a:rect l="l" t="t" r="r" b="b"/>
                  <a:pathLst>
                    <a:path w="1359" h="1020" extrusionOk="0">
                      <a:moveTo>
                        <a:pt x="694" y="1"/>
                      </a:moveTo>
                      <a:cubicBezTo>
                        <a:pt x="475" y="1"/>
                        <a:pt x="220" y="84"/>
                        <a:pt x="111" y="281"/>
                      </a:cubicBezTo>
                      <a:cubicBezTo>
                        <a:pt x="0" y="482"/>
                        <a:pt x="28" y="742"/>
                        <a:pt x="56" y="960"/>
                      </a:cubicBezTo>
                      <a:cubicBezTo>
                        <a:pt x="61" y="1001"/>
                        <a:pt x="90" y="1019"/>
                        <a:pt x="121" y="1019"/>
                      </a:cubicBezTo>
                      <a:cubicBezTo>
                        <a:pt x="169" y="1019"/>
                        <a:pt x="223" y="978"/>
                        <a:pt x="215" y="915"/>
                      </a:cubicBezTo>
                      <a:cubicBezTo>
                        <a:pt x="191" y="749"/>
                        <a:pt x="160" y="517"/>
                        <a:pt x="250" y="364"/>
                      </a:cubicBezTo>
                      <a:cubicBezTo>
                        <a:pt x="338" y="219"/>
                        <a:pt x="531" y="164"/>
                        <a:pt x="699" y="164"/>
                      </a:cubicBezTo>
                      <a:cubicBezTo>
                        <a:pt x="723" y="164"/>
                        <a:pt x="747" y="165"/>
                        <a:pt x="770" y="167"/>
                      </a:cubicBezTo>
                      <a:cubicBezTo>
                        <a:pt x="1241" y="215"/>
                        <a:pt x="1130" y="593"/>
                        <a:pt x="1161" y="936"/>
                      </a:cubicBezTo>
                      <a:cubicBezTo>
                        <a:pt x="1165" y="989"/>
                        <a:pt x="1208" y="1015"/>
                        <a:pt x="1249" y="1015"/>
                      </a:cubicBezTo>
                      <a:cubicBezTo>
                        <a:pt x="1289" y="1015"/>
                        <a:pt x="1327" y="989"/>
                        <a:pt x="1324" y="936"/>
                      </a:cubicBezTo>
                      <a:cubicBezTo>
                        <a:pt x="1303" y="721"/>
                        <a:pt x="1358" y="468"/>
                        <a:pt x="1262" y="268"/>
                      </a:cubicBezTo>
                      <a:cubicBezTo>
                        <a:pt x="1164" y="70"/>
                        <a:pt x="908" y="1"/>
                        <a:pt x="707" y="1"/>
                      </a:cubicBezTo>
                      <a:cubicBezTo>
                        <a:pt x="703" y="1"/>
                        <a:pt x="699" y="1"/>
                        <a:pt x="6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7"/>
                <p:cNvSpPr/>
                <p:nvPr/>
              </p:nvSpPr>
              <p:spPr>
                <a:xfrm>
                  <a:off x="4431173" y="1015475"/>
                  <a:ext cx="43643" cy="21846"/>
                </a:xfrm>
                <a:custGeom>
                  <a:avLst/>
                  <a:gdLst/>
                  <a:ahLst/>
                  <a:cxnLst/>
                  <a:rect l="l" t="t" r="r" b="b"/>
                  <a:pathLst>
                    <a:path w="875" h="438" extrusionOk="0">
                      <a:moveTo>
                        <a:pt x="124" y="0"/>
                      </a:moveTo>
                      <a:cubicBezTo>
                        <a:pt x="58" y="0"/>
                        <a:pt x="1" y="84"/>
                        <a:pt x="64" y="139"/>
                      </a:cubicBezTo>
                      <a:cubicBezTo>
                        <a:pt x="264" y="312"/>
                        <a:pt x="504" y="413"/>
                        <a:pt x="771" y="437"/>
                      </a:cubicBezTo>
                      <a:cubicBezTo>
                        <a:pt x="773" y="437"/>
                        <a:pt x="775" y="437"/>
                        <a:pt x="777" y="437"/>
                      </a:cubicBezTo>
                      <a:cubicBezTo>
                        <a:pt x="874" y="437"/>
                        <a:pt x="872" y="281"/>
                        <a:pt x="771" y="271"/>
                      </a:cubicBezTo>
                      <a:cubicBezTo>
                        <a:pt x="549" y="253"/>
                        <a:pt x="347" y="167"/>
                        <a:pt x="178" y="21"/>
                      </a:cubicBezTo>
                      <a:cubicBezTo>
                        <a:pt x="161" y="6"/>
                        <a:pt x="142" y="0"/>
                        <a:pt x="1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4541800" y="1010437"/>
                  <a:ext cx="47084" cy="23393"/>
                </a:xfrm>
                <a:custGeom>
                  <a:avLst/>
                  <a:gdLst/>
                  <a:ahLst/>
                  <a:cxnLst/>
                  <a:rect l="l" t="t" r="r" b="b"/>
                  <a:pathLst>
                    <a:path w="944" h="469" extrusionOk="0">
                      <a:moveTo>
                        <a:pt x="821" y="0"/>
                      </a:moveTo>
                      <a:cubicBezTo>
                        <a:pt x="803" y="0"/>
                        <a:pt x="784" y="7"/>
                        <a:pt x="766" y="22"/>
                      </a:cubicBezTo>
                      <a:cubicBezTo>
                        <a:pt x="602" y="173"/>
                        <a:pt x="343" y="303"/>
                        <a:pt x="113" y="303"/>
                      </a:cubicBezTo>
                      <a:cubicBezTo>
                        <a:pt x="110" y="303"/>
                        <a:pt x="107" y="303"/>
                        <a:pt x="104" y="303"/>
                      </a:cubicBezTo>
                      <a:cubicBezTo>
                        <a:pt x="0" y="303"/>
                        <a:pt x="0" y="466"/>
                        <a:pt x="104" y="469"/>
                      </a:cubicBezTo>
                      <a:cubicBezTo>
                        <a:pt x="107" y="469"/>
                        <a:pt x="110" y="469"/>
                        <a:pt x="113" y="469"/>
                      </a:cubicBezTo>
                      <a:cubicBezTo>
                        <a:pt x="384" y="469"/>
                        <a:pt x="685" y="318"/>
                        <a:pt x="884" y="140"/>
                      </a:cubicBezTo>
                      <a:cubicBezTo>
                        <a:pt x="943" y="82"/>
                        <a:pt x="887" y="0"/>
                        <a:pt x="82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4489429" y="998666"/>
                  <a:ext cx="18554" cy="221456"/>
                </a:xfrm>
                <a:custGeom>
                  <a:avLst/>
                  <a:gdLst/>
                  <a:ahLst/>
                  <a:cxnLst/>
                  <a:rect l="l" t="t" r="r" b="b"/>
                  <a:pathLst>
                    <a:path w="372" h="4440" extrusionOk="0">
                      <a:moveTo>
                        <a:pt x="257" y="1"/>
                      </a:moveTo>
                      <a:cubicBezTo>
                        <a:pt x="216" y="1"/>
                        <a:pt x="176" y="28"/>
                        <a:pt x="177" y="81"/>
                      </a:cubicBezTo>
                      <a:cubicBezTo>
                        <a:pt x="198" y="1495"/>
                        <a:pt x="212" y="2933"/>
                        <a:pt x="11" y="4336"/>
                      </a:cubicBezTo>
                      <a:cubicBezTo>
                        <a:pt x="0" y="4398"/>
                        <a:pt x="55" y="4440"/>
                        <a:pt x="102" y="4440"/>
                      </a:cubicBezTo>
                      <a:cubicBezTo>
                        <a:pt x="133" y="4440"/>
                        <a:pt x="162" y="4422"/>
                        <a:pt x="167" y="4381"/>
                      </a:cubicBezTo>
                      <a:cubicBezTo>
                        <a:pt x="372" y="2960"/>
                        <a:pt x="361" y="1512"/>
                        <a:pt x="340" y="81"/>
                      </a:cubicBezTo>
                      <a:cubicBezTo>
                        <a:pt x="340" y="28"/>
                        <a:pt x="299" y="1"/>
                        <a:pt x="25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4513469" y="998816"/>
                  <a:ext cx="37558" cy="213625"/>
                </a:xfrm>
                <a:custGeom>
                  <a:avLst/>
                  <a:gdLst/>
                  <a:ahLst/>
                  <a:cxnLst/>
                  <a:rect l="l" t="t" r="r" b="b"/>
                  <a:pathLst>
                    <a:path w="753" h="4283" extrusionOk="0">
                      <a:moveTo>
                        <a:pt x="80" y="0"/>
                      </a:moveTo>
                      <a:cubicBezTo>
                        <a:pt x="39" y="0"/>
                        <a:pt x="0" y="26"/>
                        <a:pt x="7" y="78"/>
                      </a:cubicBezTo>
                      <a:cubicBezTo>
                        <a:pt x="177" y="1460"/>
                        <a:pt x="350" y="2850"/>
                        <a:pt x="586" y="4222"/>
                      </a:cubicBezTo>
                      <a:cubicBezTo>
                        <a:pt x="593" y="4264"/>
                        <a:pt x="622" y="4282"/>
                        <a:pt x="654" y="4282"/>
                      </a:cubicBezTo>
                      <a:cubicBezTo>
                        <a:pt x="701" y="4282"/>
                        <a:pt x="752" y="4242"/>
                        <a:pt x="742" y="4180"/>
                      </a:cubicBezTo>
                      <a:cubicBezTo>
                        <a:pt x="509" y="2819"/>
                        <a:pt x="340" y="1447"/>
                        <a:pt x="170" y="78"/>
                      </a:cubicBezTo>
                      <a:cubicBezTo>
                        <a:pt x="165" y="26"/>
                        <a:pt x="121" y="0"/>
                        <a:pt x="8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4320546" y="1034927"/>
                  <a:ext cx="51673" cy="31074"/>
                </a:xfrm>
                <a:custGeom>
                  <a:avLst/>
                  <a:gdLst/>
                  <a:ahLst/>
                  <a:cxnLst/>
                  <a:rect l="l" t="t" r="r" b="b"/>
                  <a:pathLst>
                    <a:path w="1036" h="623" extrusionOk="0">
                      <a:moveTo>
                        <a:pt x="112" y="0"/>
                      </a:moveTo>
                      <a:cubicBezTo>
                        <a:pt x="57" y="0"/>
                        <a:pt x="0" y="59"/>
                        <a:pt x="37" y="123"/>
                      </a:cubicBezTo>
                      <a:cubicBezTo>
                        <a:pt x="195" y="404"/>
                        <a:pt x="590" y="498"/>
                        <a:pt x="868" y="615"/>
                      </a:cubicBezTo>
                      <a:cubicBezTo>
                        <a:pt x="880" y="620"/>
                        <a:pt x="892" y="622"/>
                        <a:pt x="904" y="622"/>
                      </a:cubicBezTo>
                      <a:cubicBezTo>
                        <a:pt x="983" y="622"/>
                        <a:pt x="1036" y="510"/>
                        <a:pt x="951" y="474"/>
                      </a:cubicBezTo>
                      <a:cubicBezTo>
                        <a:pt x="806" y="411"/>
                        <a:pt x="656" y="349"/>
                        <a:pt x="511" y="286"/>
                      </a:cubicBezTo>
                      <a:cubicBezTo>
                        <a:pt x="379" y="227"/>
                        <a:pt x="251" y="168"/>
                        <a:pt x="178" y="40"/>
                      </a:cubicBezTo>
                      <a:cubicBezTo>
                        <a:pt x="162" y="12"/>
                        <a:pt x="137" y="0"/>
                        <a:pt x="11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4674522" y="1151190"/>
                  <a:ext cx="86787" cy="9826"/>
                </a:xfrm>
                <a:custGeom>
                  <a:avLst/>
                  <a:gdLst/>
                  <a:ahLst/>
                  <a:cxnLst/>
                  <a:rect l="l" t="t" r="r" b="b"/>
                  <a:pathLst>
                    <a:path w="1740" h="197" extrusionOk="0">
                      <a:moveTo>
                        <a:pt x="561" y="0"/>
                      </a:moveTo>
                      <a:cubicBezTo>
                        <a:pt x="410" y="0"/>
                        <a:pt x="259" y="2"/>
                        <a:pt x="108" y="6"/>
                      </a:cubicBezTo>
                      <a:cubicBezTo>
                        <a:pt x="1" y="6"/>
                        <a:pt x="0" y="169"/>
                        <a:pt x="104" y="169"/>
                      </a:cubicBezTo>
                      <a:cubicBezTo>
                        <a:pt x="105" y="169"/>
                        <a:pt x="106" y="169"/>
                        <a:pt x="108" y="169"/>
                      </a:cubicBezTo>
                      <a:cubicBezTo>
                        <a:pt x="256" y="165"/>
                        <a:pt x="405" y="163"/>
                        <a:pt x="554" y="163"/>
                      </a:cubicBezTo>
                      <a:cubicBezTo>
                        <a:pt x="914" y="163"/>
                        <a:pt x="1275" y="175"/>
                        <a:pt x="1636" y="196"/>
                      </a:cubicBezTo>
                      <a:cubicBezTo>
                        <a:pt x="1638" y="197"/>
                        <a:pt x="1640" y="197"/>
                        <a:pt x="1643" y="197"/>
                      </a:cubicBezTo>
                      <a:cubicBezTo>
                        <a:pt x="1740" y="197"/>
                        <a:pt x="1738" y="37"/>
                        <a:pt x="1636" y="30"/>
                      </a:cubicBezTo>
                      <a:cubicBezTo>
                        <a:pt x="1277" y="11"/>
                        <a:pt x="919" y="0"/>
                        <a:pt x="56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4645494" y="1289698"/>
                  <a:ext cx="51873" cy="34066"/>
                </a:xfrm>
                <a:custGeom>
                  <a:avLst/>
                  <a:gdLst/>
                  <a:ahLst/>
                  <a:cxnLst/>
                  <a:rect l="l" t="t" r="r" b="b"/>
                  <a:pathLst>
                    <a:path w="1040" h="683" extrusionOk="0">
                      <a:moveTo>
                        <a:pt x="119" y="0"/>
                      </a:moveTo>
                      <a:cubicBezTo>
                        <a:pt x="46" y="0"/>
                        <a:pt x="0" y="109"/>
                        <a:pt x="77" y="150"/>
                      </a:cubicBezTo>
                      <a:cubicBezTo>
                        <a:pt x="350" y="302"/>
                        <a:pt x="614" y="472"/>
                        <a:pt x="860" y="663"/>
                      </a:cubicBezTo>
                      <a:cubicBezTo>
                        <a:pt x="877" y="677"/>
                        <a:pt x="895" y="683"/>
                        <a:pt x="913" y="683"/>
                      </a:cubicBezTo>
                      <a:cubicBezTo>
                        <a:pt x="980" y="683"/>
                        <a:pt x="1039" y="600"/>
                        <a:pt x="974" y="549"/>
                      </a:cubicBezTo>
                      <a:cubicBezTo>
                        <a:pt x="718" y="347"/>
                        <a:pt x="448" y="168"/>
                        <a:pt x="160" y="11"/>
                      </a:cubicBezTo>
                      <a:cubicBezTo>
                        <a:pt x="146" y="4"/>
                        <a:pt x="132" y="0"/>
                        <a:pt x="11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4354911" y="1310298"/>
                  <a:ext cx="39653" cy="44142"/>
                </a:xfrm>
                <a:custGeom>
                  <a:avLst/>
                  <a:gdLst/>
                  <a:ahLst/>
                  <a:cxnLst/>
                  <a:rect l="l" t="t" r="r" b="b"/>
                  <a:pathLst>
                    <a:path w="795" h="885" extrusionOk="0">
                      <a:moveTo>
                        <a:pt x="676" y="1"/>
                      </a:moveTo>
                      <a:cubicBezTo>
                        <a:pt x="652" y="1"/>
                        <a:pt x="626" y="11"/>
                        <a:pt x="608" y="35"/>
                      </a:cubicBezTo>
                      <a:cubicBezTo>
                        <a:pt x="421" y="281"/>
                        <a:pt x="234" y="524"/>
                        <a:pt x="47" y="769"/>
                      </a:cubicBezTo>
                      <a:cubicBezTo>
                        <a:pt x="1" y="828"/>
                        <a:pt x="57" y="884"/>
                        <a:pt x="117" y="884"/>
                      </a:cubicBezTo>
                      <a:cubicBezTo>
                        <a:pt x="143" y="884"/>
                        <a:pt x="169" y="874"/>
                        <a:pt x="189" y="849"/>
                      </a:cubicBezTo>
                      <a:cubicBezTo>
                        <a:pt x="376" y="607"/>
                        <a:pt x="563" y="364"/>
                        <a:pt x="750" y="118"/>
                      </a:cubicBezTo>
                      <a:cubicBezTo>
                        <a:pt x="794" y="59"/>
                        <a:pt x="736" y="1"/>
                        <a:pt x="67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4503095" y="1345311"/>
                  <a:ext cx="9377" cy="41498"/>
                </a:xfrm>
                <a:custGeom>
                  <a:avLst/>
                  <a:gdLst/>
                  <a:ahLst/>
                  <a:cxnLst/>
                  <a:rect l="l" t="t" r="r" b="b"/>
                  <a:pathLst>
                    <a:path w="188" h="832" extrusionOk="0">
                      <a:moveTo>
                        <a:pt x="80" y="0"/>
                      </a:moveTo>
                      <a:cubicBezTo>
                        <a:pt x="40" y="0"/>
                        <a:pt x="0" y="26"/>
                        <a:pt x="4" y="78"/>
                      </a:cubicBezTo>
                      <a:cubicBezTo>
                        <a:pt x="21" y="303"/>
                        <a:pt x="25" y="529"/>
                        <a:pt x="15" y="753"/>
                      </a:cubicBezTo>
                      <a:cubicBezTo>
                        <a:pt x="11" y="805"/>
                        <a:pt x="51" y="831"/>
                        <a:pt x="92" y="831"/>
                      </a:cubicBezTo>
                      <a:cubicBezTo>
                        <a:pt x="133" y="831"/>
                        <a:pt x="175" y="805"/>
                        <a:pt x="177" y="753"/>
                      </a:cubicBezTo>
                      <a:cubicBezTo>
                        <a:pt x="188" y="529"/>
                        <a:pt x="184" y="303"/>
                        <a:pt x="167" y="78"/>
                      </a:cubicBezTo>
                      <a:cubicBezTo>
                        <a:pt x="163" y="26"/>
                        <a:pt x="121" y="0"/>
                        <a:pt x="8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4666941" y="1220918"/>
                  <a:ext cx="36560" cy="13816"/>
                </a:xfrm>
                <a:custGeom>
                  <a:avLst/>
                  <a:gdLst/>
                  <a:ahLst/>
                  <a:cxnLst/>
                  <a:rect l="l" t="t" r="r" b="b"/>
                  <a:pathLst>
                    <a:path w="733" h="277" extrusionOk="0">
                      <a:moveTo>
                        <a:pt x="95" y="0"/>
                      </a:moveTo>
                      <a:cubicBezTo>
                        <a:pt x="0" y="0"/>
                        <a:pt x="3" y="154"/>
                        <a:pt x="104" y="164"/>
                      </a:cubicBezTo>
                      <a:cubicBezTo>
                        <a:pt x="274" y="181"/>
                        <a:pt x="437" y="216"/>
                        <a:pt x="600" y="271"/>
                      </a:cubicBezTo>
                      <a:cubicBezTo>
                        <a:pt x="609" y="275"/>
                        <a:pt x="619" y="276"/>
                        <a:pt x="627" y="276"/>
                      </a:cubicBezTo>
                      <a:cubicBezTo>
                        <a:pt x="707" y="276"/>
                        <a:pt x="732" y="143"/>
                        <a:pt x="641" y="116"/>
                      </a:cubicBezTo>
                      <a:cubicBezTo>
                        <a:pt x="467" y="53"/>
                        <a:pt x="288" y="18"/>
                        <a:pt x="104" y="1"/>
                      </a:cubicBezTo>
                      <a:cubicBezTo>
                        <a:pt x="101" y="1"/>
                        <a:pt x="98" y="0"/>
                        <a:pt x="9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4634122" y="1063207"/>
                  <a:ext cx="36161" cy="20599"/>
                </a:xfrm>
                <a:custGeom>
                  <a:avLst/>
                  <a:gdLst/>
                  <a:ahLst/>
                  <a:cxnLst/>
                  <a:rect l="l" t="t" r="r" b="b"/>
                  <a:pathLst>
                    <a:path w="725" h="413" extrusionOk="0">
                      <a:moveTo>
                        <a:pt x="600" y="0"/>
                      </a:moveTo>
                      <a:cubicBezTo>
                        <a:pt x="588" y="0"/>
                        <a:pt x="574" y="3"/>
                        <a:pt x="561" y="10"/>
                      </a:cubicBezTo>
                      <a:cubicBezTo>
                        <a:pt x="402" y="94"/>
                        <a:pt x="239" y="177"/>
                        <a:pt x="79" y="263"/>
                      </a:cubicBezTo>
                      <a:cubicBezTo>
                        <a:pt x="0" y="304"/>
                        <a:pt x="48" y="413"/>
                        <a:pt x="121" y="413"/>
                      </a:cubicBezTo>
                      <a:cubicBezTo>
                        <a:pt x="134" y="413"/>
                        <a:pt x="148" y="409"/>
                        <a:pt x="163" y="401"/>
                      </a:cubicBezTo>
                      <a:cubicBezTo>
                        <a:pt x="322" y="318"/>
                        <a:pt x="485" y="235"/>
                        <a:pt x="644" y="152"/>
                      </a:cubicBezTo>
                      <a:cubicBezTo>
                        <a:pt x="724" y="111"/>
                        <a:pt x="675" y="0"/>
                        <a:pt x="60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4364836" y="955921"/>
                  <a:ext cx="22994" cy="35662"/>
                </a:xfrm>
                <a:custGeom>
                  <a:avLst/>
                  <a:gdLst/>
                  <a:ahLst/>
                  <a:cxnLst/>
                  <a:rect l="l" t="t" r="r" b="b"/>
                  <a:pathLst>
                    <a:path w="461" h="715" extrusionOk="0">
                      <a:moveTo>
                        <a:pt x="111" y="1"/>
                      </a:moveTo>
                      <a:cubicBezTo>
                        <a:pt x="58" y="1"/>
                        <a:pt x="1" y="61"/>
                        <a:pt x="32" y="127"/>
                      </a:cubicBezTo>
                      <a:cubicBezTo>
                        <a:pt x="118" y="307"/>
                        <a:pt x="201" y="491"/>
                        <a:pt x="288" y="671"/>
                      </a:cubicBezTo>
                      <a:cubicBezTo>
                        <a:pt x="302" y="702"/>
                        <a:pt x="326" y="715"/>
                        <a:pt x="351" y="715"/>
                      </a:cubicBezTo>
                      <a:cubicBezTo>
                        <a:pt x="404" y="715"/>
                        <a:pt x="461" y="655"/>
                        <a:pt x="430" y="588"/>
                      </a:cubicBezTo>
                      <a:cubicBezTo>
                        <a:pt x="343" y="408"/>
                        <a:pt x="260" y="224"/>
                        <a:pt x="174" y="44"/>
                      </a:cubicBezTo>
                      <a:cubicBezTo>
                        <a:pt x="160" y="14"/>
                        <a:pt x="136" y="1"/>
                        <a:pt x="11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4433966" y="964301"/>
                  <a:ext cx="146091" cy="21946"/>
                </a:xfrm>
                <a:custGeom>
                  <a:avLst/>
                  <a:gdLst/>
                  <a:ahLst/>
                  <a:cxnLst/>
                  <a:rect l="l" t="t" r="r" b="b"/>
                  <a:pathLst>
                    <a:path w="2929" h="440" extrusionOk="0">
                      <a:moveTo>
                        <a:pt x="1976" y="0"/>
                      </a:moveTo>
                      <a:cubicBezTo>
                        <a:pt x="1757" y="0"/>
                        <a:pt x="1534" y="20"/>
                        <a:pt x="1307" y="43"/>
                      </a:cubicBezTo>
                      <a:cubicBezTo>
                        <a:pt x="888" y="84"/>
                        <a:pt x="465" y="94"/>
                        <a:pt x="83" y="289"/>
                      </a:cubicBezTo>
                      <a:cubicBezTo>
                        <a:pt x="0" y="330"/>
                        <a:pt x="51" y="439"/>
                        <a:pt x="126" y="439"/>
                      </a:cubicBezTo>
                      <a:cubicBezTo>
                        <a:pt x="138" y="439"/>
                        <a:pt x="150" y="436"/>
                        <a:pt x="163" y="430"/>
                      </a:cubicBezTo>
                      <a:cubicBezTo>
                        <a:pt x="565" y="226"/>
                        <a:pt x="1047" y="230"/>
                        <a:pt x="1484" y="188"/>
                      </a:cubicBezTo>
                      <a:cubicBezTo>
                        <a:pt x="1647" y="173"/>
                        <a:pt x="1807" y="162"/>
                        <a:pt x="1965" y="162"/>
                      </a:cubicBezTo>
                      <a:cubicBezTo>
                        <a:pt x="2246" y="162"/>
                        <a:pt x="2521" y="197"/>
                        <a:pt x="2800" y="305"/>
                      </a:cubicBezTo>
                      <a:cubicBezTo>
                        <a:pt x="2810" y="309"/>
                        <a:pt x="2820" y="311"/>
                        <a:pt x="2829" y="311"/>
                      </a:cubicBezTo>
                      <a:cubicBezTo>
                        <a:pt x="2905" y="311"/>
                        <a:pt x="2929" y="181"/>
                        <a:pt x="2842" y="147"/>
                      </a:cubicBezTo>
                      <a:cubicBezTo>
                        <a:pt x="2555" y="35"/>
                        <a:pt x="2268" y="0"/>
                        <a:pt x="197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4505888" y="-186162"/>
                  <a:ext cx="11222" cy="1067329"/>
                </a:xfrm>
                <a:custGeom>
                  <a:avLst/>
                  <a:gdLst/>
                  <a:ahLst/>
                  <a:cxnLst/>
                  <a:rect l="l" t="t" r="r" b="b"/>
                  <a:pathLst>
                    <a:path w="225" h="21399" extrusionOk="0">
                      <a:moveTo>
                        <a:pt x="133" y="1"/>
                      </a:moveTo>
                      <a:cubicBezTo>
                        <a:pt x="92" y="1"/>
                        <a:pt x="50" y="28"/>
                        <a:pt x="48" y="81"/>
                      </a:cubicBezTo>
                      <a:cubicBezTo>
                        <a:pt x="0" y="7160"/>
                        <a:pt x="17" y="14238"/>
                        <a:pt x="63" y="21321"/>
                      </a:cubicBezTo>
                      <a:cubicBezTo>
                        <a:pt x="63" y="21373"/>
                        <a:pt x="103" y="21399"/>
                        <a:pt x="144" y="21399"/>
                      </a:cubicBezTo>
                      <a:cubicBezTo>
                        <a:pt x="184" y="21399"/>
                        <a:pt x="225" y="21373"/>
                        <a:pt x="225" y="21321"/>
                      </a:cubicBezTo>
                      <a:cubicBezTo>
                        <a:pt x="183" y="14238"/>
                        <a:pt x="162" y="7160"/>
                        <a:pt x="215" y="81"/>
                      </a:cubicBezTo>
                      <a:cubicBezTo>
                        <a:pt x="215" y="28"/>
                        <a:pt x="174" y="1"/>
                        <a:pt x="13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9" name="Google Shape;699;p37"/>
            <p:cNvGrpSpPr/>
            <p:nvPr/>
          </p:nvGrpSpPr>
          <p:grpSpPr>
            <a:xfrm>
              <a:off x="4254957" y="1155978"/>
              <a:ext cx="88981" cy="98108"/>
              <a:chOff x="4254957" y="1155978"/>
              <a:chExt cx="88981" cy="98108"/>
            </a:xfrm>
          </p:grpSpPr>
          <p:sp>
            <p:nvSpPr>
              <p:cNvPr id="700" name="Google Shape;700;p37"/>
              <p:cNvSpPr/>
              <p:nvPr/>
            </p:nvSpPr>
            <p:spPr>
              <a:xfrm>
                <a:off x="4254957" y="1155978"/>
                <a:ext cx="88981" cy="11821"/>
              </a:xfrm>
              <a:custGeom>
                <a:avLst/>
                <a:gdLst/>
                <a:ahLst/>
                <a:cxnLst/>
                <a:rect l="l" t="t" r="r" b="b"/>
                <a:pathLst>
                  <a:path w="1784" h="237" extrusionOk="0">
                    <a:moveTo>
                      <a:pt x="1139" y="0"/>
                    </a:moveTo>
                    <a:cubicBezTo>
                      <a:pt x="792" y="0"/>
                      <a:pt x="448" y="26"/>
                      <a:pt x="100" y="76"/>
                    </a:cubicBezTo>
                    <a:cubicBezTo>
                      <a:pt x="1" y="93"/>
                      <a:pt x="38" y="237"/>
                      <a:pt x="133" y="237"/>
                    </a:cubicBezTo>
                    <a:cubicBezTo>
                      <a:pt x="137" y="237"/>
                      <a:pt x="141" y="237"/>
                      <a:pt x="146" y="236"/>
                    </a:cubicBezTo>
                    <a:cubicBezTo>
                      <a:pt x="475" y="186"/>
                      <a:pt x="806" y="162"/>
                      <a:pt x="1136" y="162"/>
                    </a:cubicBezTo>
                    <a:cubicBezTo>
                      <a:pt x="1316" y="162"/>
                      <a:pt x="1496" y="169"/>
                      <a:pt x="1677" y="184"/>
                    </a:cubicBezTo>
                    <a:cubicBezTo>
                      <a:pt x="1679" y="184"/>
                      <a:pt x="1681" y="184"/>
                      <a:pt x="1684" y="184"/>
                    </a:cubicBezTo>
                    <a:cubicBezTo>
                      <a:pt x="1784" y="184"/>
                      <a:pt x="1782" y="28"/>
                      <a:pt x="1677" y="21"/>
                    </a:cubicBezTo>
                    <a:cubicBezTo>
                      <a:pt x="1496" y="7"/>
                      <a:pt x="1317" y="0"/>
                      <a:pt x="113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4312465" y="1240420"/>
                <a:ext cx="26684" cy="13666"/>
              </a:xfrm>
              <a:custGeom>
                <a:avLst/>
                <a:gdLst/>
                <a:ahLst/>
                <a:cxnLst/>
                <a:rect l="l" t="t" r="r" b="b"/>
                <a:pathLst>
                  <a:path w="535" h="274" extrusionOk="0">
                    <a:moveTo>
                      <a:pt x="426" y="0"/>
                    </a:moveTo>
                    <a:cubicBezTo>
                      <a:pt x="418" y="0"/>
                      <a:pt x="409" y="2"/>
                      <a:pt x="399" y="5"/>
                    </a:cubicBezTo>
                    <a:cubicBezTo>
                      <a:pt x="298" y="40"/>
                      <a:pt x="194" y="75"/>
                      <a:pt x="90" y="112"/>
                    </a:cubicBezTo>
                    <a:cubicBezTo>
                      <a:pt x="0" y="141"/>
                      <a:pt x="28" y="273"/>
                      <a:pt x="105" y="273"/>
                    </a:cubicBezTo>
                    <a:cubicBezTo>
                      <a:pt x="114" y="273"/>
                      <a:pt x="123" y="272"/>
                      <a:pt x="132" y="269"/>
                    </a:cubicBezTo>
                    <a:cubicBezTo>
                      <a:pt x="236" y="234"/>
                      <a:pt x="340" y="199"/>
                      <a:pt x="444" y="165"/>
                    </a:cubicBezTo>
                    <a:cubicBezTo>
                      <a:pt x="535" y="133"/>
                      <a:pt x="507" y="0"/>
                      <a:pt x="42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904134" y="1461184"/>
            <a:ext cx="7938722" cy="2739211"/>
          </a:xfrm>
          <a:prstGeom prst="rect">
            <a:avLst/>
          </a:prstGeom>
          <a:noFill/>
          <a:ln>
            <a:solidFill>
              <a:schemeClr val="accent1"/>
            </a:solidFill>
          </a:ln>
        </p:spPr>
        <p:txBody>
          <a:bodyPr wrap="square" rtlCol="0">
            <a:spAutoFit/>
          </a:bodyPr>
          <a:lstStyle/>
          <a:p>
            <a:pPr algn="just" rtl="1"/>
            <a:r>
              <a:rPr lang="fa-IR" sz="2400" dirty="0">
                <a:solidFill>
                  <a:schemeClr val="accent1">
                    <a:lumMod val="60000"/>
                    <a:lumOff val="40000"/>
                  </a:schemeClr>
                </a:solidFill>
                <a:latin typeface="Traditional Arabic" pitchFamily="18" charset="-78"/>
                <a:cs typeface="Traditional Arabic" pitchFamily="18" charset="-78"/>
              </a:rPr>
              <a:t>با وجود ساختمان و عملکرد منحصر به فرد ناخن، همواره به آن اهمیت کمی داده میشود. ناخن در گرفتن اشیاء کوچک، توزیع فشار در نوک انگشت، دفاع و ایجاد خراش، بهتر شدن حس لامسه و تنظیم درجه ی حرارت بدن نقش دارد، همچنین ناخن باعث زیبایی دست می شود .صدمه به ناخن شایعترین نوع صدمه در دست است، با این همه اغلب به فراموشی سپرده شده یا درمان ناکافی برای آن انجام می شود. درمان صحیح صدمات ناخن علاوه بر اینکه عملکرد دست را بهبود می بخشد، به زیبایی دست هم کمک می کند.</a:t>
            </a:r>
            <a:endParaRPr lang="en-US" sz="2400" dirty="0">
              <a:solidFill>
                <a:schemeClr val="accent1">
                  <a:lumMod val="60000"/>
                  <a:lumOff val="40000"/>
                </a:schemeClr>
              </a:solidFill>
              <a:latin typeface="Traditional Arabic" pitchFamily="18" charset="-78"/>
              <a:cs typeface="Traditional Arabic" pitchFamily="18" charset="-78"/>
            </a:endParaRPr>
          </a:p>
          <a:p>
            <a:pPr algn="r" rtl="1"/>
            <a:endParaRPr lang="en-US" sz="2800" dirty="0">
              <a:solidFill>
                <a:schemeClr val="accent1">
                  <a:lumMod val="60000"/>
                  <a:lumOff val="40000"/>
                </a:schemeClr>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40" y="3333750"/>
            <a:ext cx="299905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769" y="179542"/>
            <a:ext cx="1132863" cy="1153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703974" y="86368"/>
            <a:ext cx="2183611" cy="707886"/>
          </a:xfrm>
          <a:prstGeom prst="rect">
            <a:avLst/>
          </a:prstGeom>
        </p:spPr>
        <p:txBody>
          <a:bodyPr wrap="none">
            <a:spAutoFit/>
          </a:bodyPr>
          <a:lstStyle/>
          <a:p>
            <a:r>
              <a:rPr lang="fa-IR" sz="4000" dirty="0">
                <a:solidFill>
                  <a:schemeClr val="accent1">
                    <a:lumMod val="60000"/>
                    <a:lumOff val="40000"/>
                  </a:schemeClr>
                </a:solidFill>
              </a:rPr>
              <a:t>اهداف طرح</a:t>
            </a:r>
            <a:endParaRPr lang="en-US" sz="4000" dirty="0">
              <a:solidFill>
                <a:schemeClr val="accent1">
                  <a:lumMod val="60000"/>
                  <a:lumOff val="40000"/>
                </a:schemeClr>
              </a:solidFill>
            </a:endParaRPr>
          </a:p>
        </p:txBody>
      </p:sp>
      <p:sp>
        <p:nvSpPr>
          <p:cNvPr id="15" name="Rectangle 14"/>
          <p:cNvSpPr/>
          <p:nvPr/>
        </p:nvSpPr>
        <p:spPr>
          <a:xfrm>
            <a:off x="1143000" y="1147635"/>
            <a:ext cx="5807345"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gn="r" rtl="1">
              <a:buNone/>
            </a:pPr>
            <a:r>
              <a:rPr lang="fa-IR" sz="3200" b="1" dirty="0">
                <a:solidFill>
                  <a:schemeClr val="accent6">
                    <a:lumMod val="50000"/>
                  </a:schemeClr>
                </a:solidFill>
                <a:latin typeface="Traditional Arabic" pitchFamily="18" charset="-78"/>
                <a:cs typeface="Traditional Arabic" pitchFamily="18" charset="-78"/>
              </a:rPr>
              <a:t>هدف کلی :</a:t>
            </a:r>
          </a:p>
          <a:p>
            <a:pPr marL="0" indent="0" algn="r" rtl="1">
              <a:buNone/>
            </a:pPr>
            <a:r>
              <a:rPr lang="fa-IR" sz="2800" dirty="0">
                <a:latin typeface="Traditional Arabic" pitchFamily="18" charset="-78"/>
                <a:cs typeface="Traditional Arabic" pitchFamily="18" charset="-78"/>
              </a:rPr>
              <a:t>استفاده از ضایعات زیستی در ساخت ماتریکس ناخن</a:t>
            </a:r>
            <a:endParaRPr lang="en-US" sz="2800" dirty="0">
              <a:latin typeface="Traditional Arabic" pitchFamily="18" charset="-78"/>
              <a:cs typeface="Traditional Arabic" pitchFamily="18" charset="-78"/>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544" y="756133"/>
            <a:ext cx="491601" cy="49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1159145" y="2343150"/>
            <a:ext cx="5791200" cy="236988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algn="r" rtl="1">
              <a:buFont typeface="Wingdings 2" charset="2"/>
              <a:buNone/>
            </a:pPr>
            <a:r>
              <a:rPr lang="fa-IR" sz="2800" b="1" dirty="0">
                <a:solidFill>
                  <a:schemeClr val="accent6">
                    <a:lumMod val="50000"/>
                  </a:schemeClr>
                </a:solidFill>
                <a:latin typeface="Traditional Arabic" pitchFamily="18" charset="-78"/>
                <a:cs typeface="Traditional Arabic" pitchFamily="18" charset="-78"/>
              </a:rPr>
              <a:t>اهداف ویژه(جزئی،اختصاصی):</a:t>
            </a:r>
          </a:p>
          <a:p>
            <a:pPr algn="r" rtl="1">
              <a:buFont typeface="Wingdings" pitchFamily="2" charset="2"/>
              <a:buChar char="v"/>
            </a:pPr>
            <a:r>
              <a:rPr lang="fa-IR" sz="2400" dirty="0">
                <a:latin typeface="Traditional Arabic" pitchFamily="18" charset="-78"/>
                <a:cs typeface="Traditional Arabic" pitchFamily="18" charset="-78"/>
              </a:rPr>
              <a:t>شناسایی انواع داربست ها و کاربرد آن ها </a:t>
            </a:r>
          </a:p>
          <a:p>
            <a:pPr algn="r" rtl="1">
              <a:buFont typeface="Wingdings" pitchFamily="2" charset="2"/>
              <a:buChar char="v"/>
            </a:pPr>
            <a:r>
              <a:rPr lang="fa-IR" sz="2400" dirty="0">
                <a:latin typeface="Traditional Arabic" pitchFamily="18" charset="-78"/>
                <a:cs typeface="Traditional Arabic" pitchFamily="18" charset="-78"/>
              </a:rPr>
              <a:t>شناسایی ساختار ناخن و سلول ها </a:t>
            </a:r>
          </a:p>
          <a:p>
            <a:pPr algn="r" rtl="1">
              <a:buFont typeface="Wingdings" pitchFamily="2" charset="2"/>
              <a:buChar char="v"/>
            </a:pPr>
            <a:r>
              <a:rPr lang="fa-IR" sz="2400" dirty="0">
                <a:latin typeface="Traditional Arabic" pitchFamily="18" charset="-78"/>
                <a:cs typeface="Traditional Arabic" pitchFamily="18" charset="-78"/>
              </a:rPr>
              <a:t>شناسایی بیمارانی که به پیوند بافت ناخن نیاز دارند </a:t>
            </a:r>
          </a:p>
          <a:p>
            <a:pPr algn="r" rtl="1">
              <a:buFont typeface="Wingdings" pitchFamily="2" charset="2"/>
              <a:buChar char="v"/>
            </a:pPr>
            <a:r>
              <a:rPr lang="fa-IR" sz="2400" dirty="0">
                <a:latin typeface="Traditional Arabic" pitchFamily="18" charset="-78"/>
                <a:cs typeface="Traditional Arabic" pitchFamily="18" charset="-78"/>
              </a:rPr>
              <a:t>شناسایی بیماری هایی که موجب آسیب بافت ناخن می شوند </a:t>
            </a:r>
          </a:p>
          <a:p>
            <a:pPr algn="r" rtl="1">
              <a:buFont typeface="Wingdings" pitchFamily="2" charset="2"/>
              <a:buChar char="v"/>
            </a:pPr>
            <a:r>
              <a:rPr lang="fa-IR" sz="2400" dirty="0">
                <a:latin typeface="Traditional Arabic" pitchFamily="18" charset="-78"/>
                <a:cs typeface="Traditional Arabic" pitchFamily="18" charset="-78"/>
              </a:rPr>
              <a:t>شناسایی روش های به کار گرفته شده برای ترمیم بافت ناخن</a:t>
            </a:r>
          </a:p>
        </p:txBody>
      </p:sp>
      <p:pic>
        <p:nvPicPr>
          <p:cNvPr id="9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780" y="1917498"/>
            <a:ext cx="491601" cy="49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6"/>
        <p:cNvGrpSpPr/>
        <p:nvPr/>
      </p:nvGrpSpPr>
      <p:grpSpPr>
        <a:xfrm>
          <a:off x="0" y="0"/>
          <a:ext cx="0" cy="0"/>
          <a:chOff x="0" y="0"/>
          <a:chExt cx="0" cy="0"/>
        </a:xfrm>
      </p:grpSpPr>
      <p:sp>
        <p:nvSpPr>
          <p:cNvPr id="4" name="Rectangle 3"/>
          <p:cNvSpPr/>
          <p:nvPr/>
        </p:nvSpPr>
        <p:spPr>
          <a:xfrm>
            <a:off x="5791200" y="666750"/>
            <a:ext cx="2534668" cy="646331"/>
          </a:xfrm>
          <a:prstGeom prst="rect">
            <a:avLst/>
          </a:prstGeom>
        </p:spPr>
        <p:txBody>
          <a:bodyPr wrap="none">
            <a:spAutoFit/>
          </a:bodyPr>
          <a:lstStyle/>
          <a:p>
            <a:r>
              <a:rPr lang="fa-IR" sz="3600" dirty="0">
                <a:solidFill>
                  <a:schemeClr val="bg1"/>
                </a:solidFill>
              </a:rPr>
              <a:t>اهداف کاربردی</a:t>
            </a:r>
            <a:endParaRPr lang="en-US" sz="3600" dirty="0">
              <a:solidFill>
                <a:schemeClr val="bg1"/>
              </a:solidFill>
            </a:endParaRPr>
          </a:p>
        </p:txBody>
      </p:sp>
      <p:sp>
        <p:nvSpPr>
          <p:cNvPr id="5" name="Rectangle 4"/>
          <p:cNvSpPr/>
          <p:nvPr/>
        </p:nvSpPr>
        <p:spPr>
          <a:xfrm>
            <a:off x="1183758" y="1494975"/>
            <a:ext cx="6553200" cy="1077218"/>
          </a:xfrm>
          <a:prstGeom prst="rect">
            <a:avLst/>
          </a:prstGeom>
          <a:ln>
            <a:solidFill>
              <a:schemeClr val="bg1"/>
            </a:solidFill>
          </a:ln>
        </p:spPr>
        <p:txBody>
          <a:bodyPr wrap="square">
            <a:spAutoFit/>
          </a:bodyPr>
          <a:lstStyle/>
          <a:p>
            <a:pPr algn="r" rtl="1">
              <a:buClr>
                <a:schemeClr val="bg1"/>
              </a:buClr>
            </a:pPr>
            <a:r>
              <a:rPr lang="fa-IR" sz="3200" dirty="0">
                <a:solidFill>
                  <a:schemeClr val="bg1"/>
                </a:solidFill>
                <a:latin typeface="Traditional Arabic" pitchFamily="18" charset="-78"/>
                <a:cs typeface="Traditional Arabic" pitchFamily="18" charset="-78"/>
              </a:rPr>
              <a:t>ارائه به مراکز بهداشتی و درمانی جهت درمان بیماری های ناخن</a:t>
            </a:r>
            <a:endParaRPr lang="en-US" sz="3200" dirty="0">
              <a:solidFill>
                <a:schemeClr val="bg1"/>
              </a:solidFill>
              <a:latin typeface="Traditional Arabic" pitchFamily="18" charset="-78"/>
              <a:cs typeface="Traditional Arabic" pitchFamily="18" charset="-78"/>
            </a:endParaRPr>
          </a:p>
        </p:txBody>
      </p:sp>
      <p:pic>
        <p:nvPicPr>
          <p:cNvPr id="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558" y="2800350"/>
            <a:ext cx="411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D34A293-B3BB-4773-B9CD-E8F8CFDFC584}"/>
              </a:ext>
            </a:extLst>
          </p:cNvPr>
          <p:cNvSpPr txBox="1"/>
          <p:nvPr/>
        </p:nvSpPr>
        <p:spPr>
          <a:xfrm>
            <a:off x="1357456" y="496470"/>
            <a:ext cx="3590656" cy="707886"/>
          </a:xfrm>
          <a:prstGeom prst="rect">
            <a:avLst/>
          </a:prstGeom>
          <a:noFill/>
        </p:spPr>
        <p:txBody>
          <a:bodyPr wrap="square" rtlCol="0">
            <a:spAutoFit/>
          </a:bodyPr>
          <a:lstStyle/>
          <a:p>
            <a:pPr algn="ctr"/>
            <a:r>
              <a:rPr lang="fa-IR" sz="4000" dirty="0">
                <a:solidFill>
                  <a:srgbClr val="BEB881"/>
                </a:solidFill>
                <a:cs typeface="EntezareZohoor B4" panose="00000700000000000000" pitchFamily="2" charset="-78"/>
              </a:rPr>
              <a:t>سوالات پژوهش</a:t>
            </a:r>
            <a:endParaRPr lang="en-US" sz="4000" dirty="0">
              <a:solidFill>
                <a:srgbClr val="BEB881"/>
              </a:solidFill>
              <a:cs typeface="EntezareZohoor B4" panose="00000700000000000000" pitchFamily="2" charset="-78"/>
            </a:endParaRPr>
          </a:p>
        </p:txBody>
      </p:sp>
      <p:sp>
        <p:nvSpPr>
          <p:cNvPr id="10" name="TextBox 9">
            <a:extLst>
              <a:ext uri="{FF2B5EF4-FFF2-40B4-BE49-F238E27FC236}">
                <a16:creationId xmlns="" xmlns:a16="http://schemas.microsoft.com/office/drawing/2014/main" id="{87FD1296-4F24-4A34-B6D1-563B1401A0E4}"/>
              </a:ext>
            </a:extLst>
          </p:cNvPr>
          <p:cNvSpPr txBox="1"/>
          <p:nvPr/>
        </p:nvSpPr>
        <p:spPr>
          <a:xfrm>
            <a:off x="6483698" y="2353366"/>
            <a:ext cx="2121976" cy="1015663"/>
          </a:xfrm>
          <a:prstGeom prst="rect">
            <a:avLst/>
          </a:prstGeom>
          <a:noFill/>
        </p:spPr>
        <p:txBody>
          <a:bodyPr wrap="square" rtlCol="0">
            <a:spAutoFit/>
          </a:bodyPr>
          <a:lstStyle/>
          <a:p>
            <a:pPr algn="ctr"/>
            <a:r>
              <a:rPr lang="fa-IR" sz="2000" dirty="0">
                <a:solidFill>
                  <a:schemeClr val="bg1">
                    <a:lumMod val="75000"/>
                  </a:schemeClr>
                </a:solidFill>
                <a:cs typeface="B Nazanin" panose="00000400000000000000" pitchFamily="2" charset="-78"/>
              </a:rPr>
              <a:t>آیا این روش می تواند جایگزین شیوه های فعلی شود؟</a:t>
            </a:r>
          </a:p>
        </p:txBody>
      </p:sp>
      <p:sp>
        <p:nvSpPr>
          <p:cNvPr id="13" name="TextBox 12">
            <a:extLst>
              <a:ext uri="{FF2B5EF4-FFF2-40B4-BE49-F238E27FC236}">
                <a16:creationId xmlns="" xmlns:a16="http://schemas.microsoft.com/office/drawing/2014/main" id="{891E7EA4-132C-4D24-A4C0-43AAC103ACD7}"/>
              </a:ext>
            </a:extLst>
          </p:cNvPr>
          <p:cNvSpPr txBox="1"/>
          <p:nvPr/>
        </p:nvSpPr>
        <p:spPr>
          <a:xfrm>
            <a:off x="3647500" y="2946404"/>
            <a:ext cx="2402380" cy="1015663"/>
          </a:xfrm>
          <a:prstGeom prst="rect">
            <a:avLst/>
          </a:prstGeom>
          <a:noFill/>
        </p:spPr>
        <p:txBody>
          <a:bodyPr wrap="square" rtlCol="0">
            <a:spAutoFit/>
          </a:bodyPr>
          <a:lstStyle/>
          <a:p>
            <a:pPr algn="ctr"/>
            <a:r>
              <a:rPr lang="fa-IR" sz="2000" dirty="0">
                <a:solidFill>
                  <a:schemeClr val="bg1">
                    <a:lumMod val="75000"/>
                  </a:schemeClr>
                </a:solidFill>
                <a:cs typeface="B Nazanin" panose="00000400000000000000" pitchFamily="2" charset="-78"/>
              </a:rPr>
              <a:t>آیا کراتین موجود در سم استحکام کافی برای داربست را دارا می باشد؟</a:t>
            </a:r>
            <a:endParaRPr lang="en-US" sz="2000" dirty="0">
              <a:solidFill>
                <a:schemeClr val="bg1">
                  <a:lumMod val="75000"/>
                </a:schemeClr>
              </a:solidFill>
              <a:cs typeface="B Nazanin" panose="00000400000000000000" pitchFamily="2" charset="-78"/>
            </a:endParaRPr>
          </a:p>
        </p:txBody>
      </p:sp>
      <p:sp>
        <p:nvSpPr>
          <p:cNvPr id="15" name="TextBox 14">
            <a:extLst>
              <a:ext uri="{FF2B5EF4-FFF2-40B4-BE49-F238E27FC236}">
                <a16:creationId xmlns="" xmlns:a16="http://schemas.microsoft.com/office/drawing/2014/main" id="{B9B2B4AA-8C95-4AE6-9BE9-9A6A8F778B22}"/>
              </a:ext>
            </a:extLst>
          </p:cNvPr>
          <p:cNvSpPr txBox="1"/>
          <p:nvPr/>
        </p:nvSpPr>
        <p:spPr>
          <a:xfrm>
            <a:off x="704017" y="3770585"/>
            <a:ext cx="2609314" cy="707886"/>
          </a:xfrm>
          <a:prstGeom prst="rect">
            <a:avLst/>
          </a:prstGeom>
          <a:noFill/>
        </p:spPr>
        <p:txBody>
          <a:bodyPr wrap="square" rtlCol="0">
            <a:spAutoFit/>
          </a:bodyPr>
          <a:lstStyle/>
          <a:p>
            <a:pPr algn="ctr"/>
            <a:r>
              <a:rPr lang="fa-IR" sz="2000" dirty="0">
                <a:solidFill>
                  <a:schemeClr val="bg1">
                    <a:lumMod val="75000"/>
                  </a:schemeClr>
                </a:solidFill>
                <a:cs typeface="B Nazanin" panose="00000400000000000000" pitchFamily="2" charset="-78"/>
              </a:rPr>
              <a:t>آیا این داربست قابلیت استفاده برای انواع سلول را دارد؟</a:t>
            </a:r>
            <a:endParaRPr lang="en-US" sz="2000" dirty="0">
              <a:solidFill>
                <a:schemeClr val="bg1">
                  <a:lumMod val="75000"/>
                </a:schemeClr>
              </a:solidFill>
              <a:cs typeface="B Nazanin" panose="00000400000000000000" pitchFamily="2" charset="-78"/>
            </a:endParaRPr>
          </a:p>
        </p:txBody>
      </p:sp>
      <p:sp>
        <p:nvSpPr>
          <p:cNvPr id="11" name="Google Shape;759;p38">
            <a:extLst>
              <a:ext uri="{FF2B5EF4-FFF2-40B4-BE49-F238E27FC236}">
                <a16:creationId xmlns="" xmlns:a16="http://schemas.microsoft.com/office/drawing/2014/main" id="{C3A24294-10D9-4174-97AB-7CDB459EF6A0}"/>
              </a:ext>
            </a:extLst>
          </p:cNvPr>
          <p:cNvSpPr/>
          <p:nvPr/>
        </p:nvSpPr>
        <p:spPr>
          <a:xfrm>
            <a:off x="7353297" y="815834"/>
            <a:ext cx="243889" cy="530990"/>
          </a:xfrm>
          <a:custGeom>
            <a:avLst/>
            <a:gdLst/>
            <a:ahLst/>
            <a:cxnLst/>
            <a:rect l="l" t="t" r="r" b="b"/>
            <a:pathLst>
              <a:path w="5315" h="11573" extrusionOk="0">
                <a:moveTo>
                  <a:pt x="4300" y="738"/>
                </a:moveTo>
                <a:cubicBezTo>
                  <a:pt x="4300" y="740"/>
                  <a:pt x="4299" y="740"/>
                  <a:pt x="4298" y="741"/>
                </a:cubicBezTo>
                <a:lnTo>
                  <a:pt x="4298" y="741"/>
                </a:lnTo>
                <a:cubicBezTo>
                  <a:pt x="4298" y="740"/>
                  <a:pt x="4299" y="739"/>
                  <a:pt x="4300" y="738"/>
                </a:cubicBezTo>
                <a:close/>
                <a:moveTo>
                  <a:pt x="2466" y="4508"/>
                </a:moveTo>
                <a:lnTo>
                  <a:pt x="2466" y="4508"/>
                </a:lnTo>
                <a:cubicBezTo>
                  <a:pt x="2456" y="4846"/>
                  <a:pt x="2442" y="5185"/>
                  <a:pt x="2432" y="5523"/>
                </a:cubicBezTo>
                <a:cubicBezTo>
                  <a:pt x="2360" y="5632"/>
                  <a:pt x="2292" y="5741"/>
                  <a:pt x="2224" y="5851"/>
                </a:cubicBezTo>
                <a:cubicBezTo>
                  <a:pt x="2169" y="5936"/>
                  <a:pt x="2097" y="6028"/>
                  <a:pt x="2077" y="6131"/>
                </a:cubicBezTo>
                <a:cubicBezTo>
                  <a:pt x="2077" y="6131"/>
                  <a:pt x="2074" y="6131"/>
                  <a:pt x="2070" y="6127"/>
                </a:cubicBezTo>
                <a:cubicBezTo>
                  <a:pt x="2064" y="6127"/>
                  <a:pt x="2059" y="6127"/>
                  <a:pt x="2053" y="6127"/>
                </a:cubicBezTo>
                <a:cubicBezTo>
                  <a:pt x="1949" y="6127"/>
                  <a:pt x="1843" y="6183"/>
                  <a:pt x="1749" y="6213"/>
                </a:cubicBezTo>
                <a:cubicBezTo>
                  <a:pt x="1681" y="6236"/>
                  <a:pt x="1609" y="6264"/>
                  <a:pt x="1541" y="6288"/>
                </a:cubicBezTo>
                <a:cubicBezTo>
                  <a:pt x="1483" y="6312"/>
                  <a:pt x="1421" y="6332"/>
                  <a:pt x="1363" y="6356"/>
                </a:cubicBezTo>
                <a:cubicBezTo>
                  <a:pt x="1353" y="6359"/>
                  <a:pt x="1336" y="6363"/>
                  <a:pt x="1322" y="6370"/>
                </a:cubicBezTo>
                <a:cubicBezTo>
                  <a:pt x="1705" y="5765"/>
                  <a:pt x="2132" y="5147"/>
                  <a:pt x="2466" y="4508"/>
                </a:cubicBezTo>
                <a:close/>
                <a:moveTo>
                  <a:pt x="5089" y="157"/>
                </a:moveTo>
                <a:lnTo>
                  <a:pt x="5089" y="157"/>
                </a:lnTo>
                <a:cubicBezTo>
                  <a:pt x="4795" y="3689"/>
                  <a:pt x="4918" y="7285"/>
                  <a:pt x="5079" y="10823"/>
                </a:cubicBezTo>
                <a:cubicBezTo>
                  <a:pt x="5079" y="10837"/>
                  <a:pt x="5082" y="10850"/>
                  <a:pt x="5089" y="10861"/>
                </a:cubicBezTo>
                <a:cubicBezTo>
                  <a:pt x="4877" y="11018"/>
                  <a:pt x="4679" y="11199"/>
                  <a:pt x="4505" y="11397"/>
                </a:cubicBezTo>
                <a:cubicBezTo>
                  <a:pt x="4375" y="7845"/>
                  <a:pt x="4478" y="4300"/>
                  <a:pt x="4423" y="752"/>
                </a:cubicBezTo>
                <a:cubicBezTo>
                  <a:pt x="4423" y="714"/>
                  <a:pt x="4394" y="692"/>
                  <a:pt x="4364" y="692"/>
                </a:cubicBezTo>
                <a:cubicBezTo>
                  <a:pt x="4345" y="692"/>
                  <a:pt x="4326" y="701"/>
                  <a:pt x="4314" y="721"/>
                </a:cubicBezTo>
                <a:cubicBezTo>
                  <a:pt x="4331" y="677"/>
                  <a:pt x="4297" y="625"/>
                  <a:pt x="4249" y="622"/>
                </a:cubicBezTo>
                <a:cubicBezTo>
                  <a:pt x="4220" y="622"/>
                  <a:pt x="4190" y="621"/>
                  <a:pt x="4161" y="621"/>
                </a:cubicBezTo>
                <a:cubicBezTo>
                  <a:pt x="3595" y="621"/>
                  <a:pt x="3017" y="682"/>
                  <a:pt x="2449" y="724"/>
                </a:cubicBezTo>
                <a:cubicBezTo>
                  <a:pt x="2541" y="677"/>
                  <a:pt x="2634" y="625"/>
                  <a:pt x="2722" y="571"/>
                </a:cubicBezTo>
                <a:cubicBezTo>
                  <a:pt x="2869" y="479"/>
                  <a:pt x="3026" y="390"/>
                  <a:pt x="3146" y="263"/>
                </a:cubicBezTo>
                <a:cubicBezTo>
                  <a:pt x="3153" y="253"/>
                  <a:pt x="3160" y="239"/>
                  <a:pt x="3160" y="226"/>
                </a:cubicBezTo>
                <a:cubicBezTo>
                  <a:pt x="3291" y="226"/>
                  <a:pt x="3424" y="226"/>
                  <a:pt x="3557" y="226"/>
                </a:cubicBezTo>
                <a:cubicBezTo>
                  <a:pt x="4069" y="226"/>
                  <a:pt x="4591" y="220"/>
                  <a:pt x="5089" y="157"/>
                </a:cubicBezTo>
                <a:close/>
                <a:moveTo>
                  <a:pt x="4294" y="745"/>
                </a:moveTo>
                <a:lnTo>
                  <a:pt x="4294" y="745"/>
                </a:lnTo>
                <a:cubicBezTo>
                  <a:pt x="4294" y="746"/>
                  <a:pt x="4293" y="747"/>
                  <a:pt x="4293" y="748"/>
                </a:cubicBezTo>
                <a:cubicBezTo>
                  <a:pt x="4150" y="4297"/>
                  <a:pt x="4181" y="7876"/>
                  <a:pt x="4331" y="11424"/>
                </a:cubicBezTo>
                <a:cubicBezTo>
                  <a:pt x="4019" y="11366"/>
                  <a:pt x="3693" y="11340"/>
                  <a:pt x="3367" y="11340"/>
                </a:cubicBezTo>
                <a:cubicBezTo>
                  <a:pt x="3056" y="11340"/>
                  <a:pt x="2745" y="11364"/>
                  <a:pt x="2446" y="11407"/>
                </a:cubicBezTo>
                <a:cubicBezTo>
                  <a:pt x="2453" y="11274"/>
                  <a:pt x="2459" y="11137"/>
                  <a:pt x="2466" y="11004"/>
                </a:cubicBezTo>
                <a:cubicBezTo>
                  <a:pt x="2716" y="11038"/>
                  <a:pt x="2965" y="11072"/>
                  <a:pt x="3214" y="11103"/>
                </a:cubicBezTo>
                <a:cubicBezTo>
                  <a:pt x="3215" y="11103"/>
                  <a:pt x="3216" y="11103"/>
                  <a:pt x="3217" y="11103"/>
                </a:cubicBezTo>
                <a:cubicBezTo>
                  <a:pt x="3262" y="11103"/>
                  <a:pt x="3261" y="11031"/>
                  <a:pt x="3214" y="11024"/>
                </a:cubicBezTo>
                <a:cubicBezTo>
                  <a:pt x="2965" y="10994"/>
                  <a:pt x="2719" y="10966"/>
                  <a:pt x="2470" y="10943"/>
                </a:cubicBezTo>
                <a:cubicBezTo>
                  <a:pt x="2477" y="10789"/>
                  <a:pt x="2480" y="10635"/>
                  <a:pt x="2490" y="10481"/>
                </a:cubicBezTo>
                <a:cubicBezTo>
                  <a:pt x="2490" y="10499"/>
                  <a:pt x="2504" y="10512"/>
                  <a:pt x="2521" y="10512"/>
                </a:cubicBezTo>
                <a:cubicBezTo>
                  <a:pt x="2818" y="10529"/>
                  <a:pt x="3119" y="10550"/>
                  <a:pt x="3419" y="10553"/>
                </a:cubicBezTo>
                <a:cubicBezTo>
                  <a:pt x="3457" y="10540"/>
                  <a:pt x="3457" y="10485"/>
                  <a:pt x="3419" y="10471"/>
                </a:cubicBezTo>
                <a:cubicBezTo>
                  <a:pt x="3122" y="10451"/>
                  <a:pt x="2821" y="10451"/>
                  <a:pt x="2521" y="10444"/>
                </a:cubicBezTo>
                <a:cubicBezTo>
                  <a:pt x="2519" y="10444"/>
                  <a:pt x="2517" y="10443"/>
                  <a:pt x="2516" y="10443"/>
                </a:cubicBezTo>
                <a:cubicBezTo>
                  <a:pt x="2502" y="10443"/>
                  <a:pt x="2491" y="10454"/>
                  <a:pt x="2490" y="10466"/>
                </a:cubicBezTo>
                <a:lnTo>
                  <a:pt x="2490" y="10466"/>
                </a:lnTo>
                <a:cubicBezTo>
                  <a:pt x="2500" y="10251"/>
                  <a:pt x="2504" y="10033"/>
                  <a:pt x="2514" y="9819"/>
                </a:cubicBezTo>
                <a:cubicBezTo>
                  <a:pt x="2688" y="9839"/>
                  <a:pt x="2862" y="9850"/>
                  <a:pt x="3040" y="9853"/>
                </a:cubicBezTo>
                <a:cubicBezTo>
                  <a:pt x="3071" y="9853"/>
                  <a:pt x="3078" y="9802"/>
                  <a:pt x="3047" y="9795"/>
                </a:cubicBezTo>
                <a:cubicBezTo>
                  <a:pt x="2869" y="9775"/>
                  <a:pt x="2692" y="9764"/>
                  <a:pt x="2514" y="9761"/>
                </a:cubicBezTo>
                <a:cubicBezTo>
                  <a:pt x="2524" y="9559"/>
                  <a:pt x="2528" y="9361"/>
                  <a:pt x="2535" y="9163"/>
                </a:cubicBezTo>
                <a:cubicBezTo>
                  <a:pt x="2633" y="9170"/>
                  <a:pt x="2733" y="9176"/>
                  <a:pt x="2833" y="9176"/>
                </a:cubicBezTo>
                <a:cubicBezTo>
                  <a:pt x="2976" y="9176"/>
                  <a:pt x="3120" y="9165"/>
                  <a:pt x="3259" y="9132"/>
                </a:cubicBezTo>
                <a:cubicBezTo>
                  <a:pt x="3293" y="9119"/>
                  <a:pt x="3286" y="9064"/>
                  <a:pt x="3248" y="9064"/>
                </a:cubicBezTo>
                <a:cubicBezTo>
                  <a:pt x="3038" y="9073"/>
                  <a:pt x="2834" y="9093"/>
                  <a:pt x="2625" y="9093"/>
                </a:cubicBezTo>
                <a:cubicBezTo>
                  <a:pt x="2596" y="9093"/>
                  <a:pt x="2567" y="9092"/>
                  <a:pt x="2538" y="9092"/>
                </a:cubicBezTo>
                <a:cubicBezTo>
                  <a:pt x="2548" y="8770"/>
                  <a:pt x="2555" y="8453"/>
                  <a:pt x="2562" y="8128"/>
                </a:cubicBezTo>
                <a:cubicBezTo>
                  <a:pt x="2722" y="8160"/>
                  <a:pt x="2884" y="8175"/>
                  <a:pt x="3045" y="8175"/>
                </a:cubicBezTo>
                <a:cubicBezTo>
                  <a:pt x="3198" y="8175"/>
                  <a:pt x="3350" y="8162"/>
                  <a:pt x="3501" y="8135"/>
                </a:cubicBezTo>
                <a:cubicBezTo>
                  <a:pt x="3539" y="8118"/>
                  <a:pt x="3532" y="8064"/>
                  <a:pt x="3491" y="8057"/>
                </a:cubicBezTo>
                <a:cubicBezTo>
                  <a:pt x="3337" y="8070"/>
                  <a:pt x="3183" y="8077"/>
                  <a:pt x="3028" y="8077"/>
                </a:cubicBezTo>
                <a:cubicBezTo>
                  <a:pt x="2874" y="8077"/>
                  <a:pt x="2719" y="8070"/>
                  <a:pt x="2565" y="8057"/>
                </a:cubicBezTo>
                <a:cubicBezTo>
                  <a:pt x="2569" y="7903"/>
                  <a:pt x="2569" y="7749"/>
                  <a:pt x="2572" y="7596"/>
                </a:cubicBezTo>
                <a:cubicBezTo>
                  <a:pt x="2663" y="7602"/>
                  <a:pt x="2755" y="7605"/>
                  <a:pt x="2845" y="7605"/>
                </a:cubicBezTo>
                <a:cubicBezTo>
                  <a:pt x="2911" y="7605"/>
                  <a:pt x="2976" y="7603"/>
                  <a:pt x="3040" y="7599"/>
                </a:cubicBezTo>
                <a:cubicBezTo>
                  <a:pt x="3071" y="7596"/>
                  <a:pt x="3071" y="7548"/>
                  <a:pt x="3040" y="7544"/>
                </a:cubicBezTo>
                <a:cubicBezTo>
                  <a:pt x="2971" y="7541"/>
                  <a:pt x="2901" y="7540"/>
                  <a:pt x="2831" y="7540"/>
                </a:cubicBezTo>
                <a:cubicBezTo>
                  <a:pt x="2746" y="7540"/>
                  <a:pt x="2660" y="7542"/>
                  <a:pt x="2576" y="7548"/>
                </a:cubicBezTo>
                <a:cubicBezTo>
                  <a:pt x="2582" y="7220"/>
                  <a:pt x="2586" y="6892"/>
                  <a:pt x="2593" y="6564"/>
                </a:cubicBezTo>
                <a:cubicBezTo>
                  <a:pt x="2762" y="6552"/>
                  <a:pt x="2931" y="6543"/>
                  <a:pt x="3100" y="6543"/>
                </a:cubicBezTo>
                <a:cubicBezTo>
                  <a:pt x="3125" y="6543"/>
                  <a:pt x="3151" y="6543"/>
                  <a:pt x="3177" y="6544"/>
                </a:cubicBezTo>
                <a:cubicBezTo>
                  <a:pt x="3224" y="6544"/>
                  <a:pt x="3238" y="6465"/>
                  <a:pt x="3190" y="6458"/>
                </a:cubicBezTo>
                <a:cubicBezTo>
                  <a:pt x="3116" y="6451"/>
                  <a:pt x="3041" y="6447"/>
                  <a:pt x="2966" y="6447"/>
                </a:cubicBezTo>
                <a:cubicBezTo>
                  <a:pt x="2842" y="6447"/>
                  <a:pt x="2716" y="6458"/>
                  <a:pt x="2593" y="6479"/>
                </a:cubicBezTo>
                <a:cubicBezTo>
                  <a:pt x="2596" y="6271"/>
                  <a:pt x="2599" y="6062"/>
                  <a:pt x="2603" y="5851"/>
                </a:cubicBezTo>
                <a:cubicBezTo>
                  <a:pt x="2794" y="5847"/>
                  <a:pt x="2985" y="5844"/>
                  <a:pt x="3177" y="5820"/>
                </a:cubicBezTo>
                <a:cubicBezTo>
                  <a:pt x="3235" y="5820"/>
                  <a:pt x="3235" y="5734"/>
                  <a:pt x="3177" y="5734"/>
                </a:cubicBezTo>
                <a:cubicBezTo>
                  <a:pt x="3160" y="5734"/>
                  <a:pt x="3144" y="5734"/>
                  <a:pt x="3127" y="5734"/>
                </a:cubicBezTo>
                <a:cubicBezTo>
                  <a:pt x="2955" y="5734"/>
                  <a:pt x="2777" y="5749"/>
                  <a:pt x="2603" y="5762"/>
                </a:cubicBezTo>
                <a:cubicBezTo>
                  <a:pt x="2613" y="5246"/>
                  <a:pt x="2623" y="4730"/>
                  <a:pt x="2630" y="4215"/>
                </a:cubicBezTo>
                <a:cubicBezTo>
                  <a:pt x="2630" y="4165"/>
                  <a:pt x="2593" y="4140"/>
                  <a:pt x="2555" y="4140"/>
                </a:cubicBezTo>
                <a:cubicBezTo>
                  <a:pt x="2517" y="4140"/>
                  <a:pt x="2478" y="4165"/>
                  <a:pt x="2477" y="4215"/>
                </a:cubicBezTo>
                <a:lnTo>
                  <a:pt x="2477" y="4218"/>
                </a:lnTo>
                <a:cubicBezTo>
                  <a:pt x="2473" y="4222"/>
                  <a:pt x="2466" y="4225"/>
                  <a:pt x="2463" y="4232"/>
                </a:cubicBezTo>
                <a:cubicBezTo>
                  <a:pt x="1968" y="4846"/>
                  <a:pt x="1575" y="5601"/>
                  <a:pt x="1216" y="6308"/>
                </a:cubicBezTo>
                <a:cubicBezTo>
                  <a:pt x="1117" y="6168"/>
                  <a:pt x="1008" y="6035"/>
                  <a:pt x="888" y="5915"/>
                </a:cubicBezTo>
                <a:cubicBezTo>
                  <a:pt x="1023" y="5884"/>
                  <a:pt x="1159" y="5869"/>
                  <a:pt x="1296" y="5869"/>
                </a:cubicBezTo>
                <a:cubicBezTo>
                  <a:pt x="1323" y="5869"/>
                  <a:pt x="1350" y="5870"/>
                  <a:pt x="1377" y="5871"/>
                </a:cubicBezTo>
                <a:cubicBezTo>
                  <a:pt x="1411" y="5871"/>
                  <a:pt x="1421" y="5820"/>
                  <a:pt x="1387" y="5813"/>
                </a:cubicBezTo>
                <a:cubicBezTo>
                  <a:pt x="1339" y="5804"/>
                  <a:pt x="1289" y="5799"/>
                  <a:pt x="1240" y="5799"/>
                </a:cubicBezTo>
                <a:cubicBezTo>
                  <a:pt x="1107" y="5799"/>
                  <a:pt x="973" y="5830"/>
                  <a:pt x="851" y="5874"/>
                </a:cubicBezTo>
                <a:cubicBezTo>
                  <a:pt x="800" y="5820"/>
                  <a:pt x="752" y="5769"/>
                  <a:pt x="704" y="5717"/>
                </a:cubicBezTo>
                <a:cubicBezTo>
                  <a:pt x="639" y="5642"/>
                  <a:pt x="574" y="5560"/>
                  <a:pt x="506" y="5475"/>
                </a:cubicBezTo>
                <a:lnTo>
                  <a:pt x="506" y="5475"/>
                </a:lnTo>
                <a:cubicBezTo>
                  <a:pt x="712" y="5517"/>
                  <a:pt x="923" y="5536"/>
                  <a:pt x="1133" y="5536"/>
                </a:cubicBezTo>
                <a:cubicBezTo>
                  <a:pt x="1180" y="5536"/>
                  <a:pt x="1227" y="5535"/>
                  <a:pt x="1274" y="5533"/>
                </a:cubicBezTo>
                <a:cubicBezTo>
                  <a:pt x="1326" y="5533"/>
                  <a:pt x="1326" y="5458"/>
                  <a:pt x="1274" y="5458"/>
                </a:cubicBezTo>
                <a:cubicBezTo>
                  <a:pt x="994" y="5441"/>
                  <a:pt x="718" y="5434"/>
                  <a:pt x="438" y="5393"/>
                </a:cubicBezTo>
                <a:cubicBezTo>
                  <a:pt x="335" y="5263"/>
                  <a:pt x="212" y="5150"/>
                  <a:pt x="72" y="5058"/>
                </a:cubicBezTo>
                <a:cubicBezTo>
                  <a:pt x="106" y="5017"/>
                  <a:pt x="134" y="4976"/>
                  <a:pt x="164" y="4935"/>
                </a:cubicBezTo>
                <a:cubicBezTo>
                  <a:pt x="402" y="4951"/>
                  <a:pt x="639" y="4958"/>
                  <a:pt x="876" y="4958"/>
                </a:cubicBezTo>
                <a:cubicBezTo>
                  <a:pt x="1113" y="4958"/>
                  <a:pt x="1350" y="4951"/>
                  <a:pt x="1585" y="4935"/>
                </a:cubicBezTo>
                <a:cubicBezTo>
                  <a:pt x="1626" y="4932"/>
                  <a:pt x="1626" y="4874"/>
                  <a:pt x="1585" y="4870"/>
                </a:cubicBezTo>
                <a:cubicBezTo>
                  <a:pt x="1382" y="4858"/>
                  <a:pt x="1178" y="4852"/>
                  <a:pt x="973" y="4852"/>
                </a:cubicBezTo>
                <a:cubicBezTo>
                  <a:pt x="718" y="4852"/>
                  <a:pt x="462" y="4862"/>
                  <a:pt x="205" y="4881"/>
                </a:cubicBezTo>
                <a:cubicBezTo>
                  <a:pt x="390" y="4635"/>
                  <a:pt x="561" y="4379"/>
                  <a:pt x="728" y="4119"/>
                </a:cubicBezTo>
                <a:cubicBezTo>
                  <a:pt x="775" y="4118"/>
                  <a:pt x="823" y="4117"/>
                  <a:pt x="870" y="4117"/>
                </a:cubicBezTo>
                <a:cubicBezTo>
                  <a:pt x="1237" y="4117"/>
                  <a:pt x="1598" y="4150"/>
                  <a:pt x="1964" y="4181"/>
                </a:cubicBezTo>
                <a:cubicBezTo>
                  <a:pt x="2002" y="4181"/>
                  <a:pt x="2012" y="4126"/>
                  <a:pt x="1974" y="4116"/>
                </a:cubicBezTo>
                <a:cubicBezTo>
                  <a:pt x="1730" y="4061"/>
                  <a:pt x="1479" y="4040"/>
                  <a:pt x="1228" y="4040"/>
                </a:cubicBezTo>
                <a:cubicBezTo>
                  <a:pt x="1072" y="4040"/>
                  <a:pt x="916" y="4048"/>
                  <a:pt x="762" y="4061"/>
                </a:cubicBezTo>
                <a:cubicBezTo>
                  <a:pt x="899" y="3842"/>
                  <a:pt x="1028" y="3620"/>
                  <a:pt x="1151" y="3395"/>
                </a:cubicBezTo>
                <a:cubicBezTo>
                  <a:pt x="1293" y="3386"/>
                  <a:pt x="1435" y="3383"/>
                  <a:pt x="1577" y="3383"/>
                </a:cubicBezTo>
                <a:cubicBezTo>
                  <a:pt x="1649" y="3383"/>
                  <a:pt x="1719" y="3384"/>
                  <a:pt x="1790" y="3385"/>
                </a:cubicBezTo>
                <a:cubicBezTo>
                  <a:pt x="1838" y="3385"/>
                  <a:pt x="1834" y="3320"/>
                  <a:pt x="1790" y="3317"/>
                </a:cubicBezTo>
                <a:cubicBezTo>
                  <a:pt x="1698" y="3307"/>
                  <a:pt x="1605" y="3303"/>
                  <a:pt x="1513" y="3303"/>
                </a:cubicBezTo>
                <a:cubicBezTo>
                  <a:pt x="1404" y="3303"/>
                  <a:pt x="1296" y="3309"/>
                  <a:pt x="1189" y="3320"/>
                </a:cubicBezTo>
                <a:cubicBezTo>
                  <a:pt x="1274" y="3159"/>
                  <a:pt x="1360" y="2995"/>
                  <a:pt x="1442" y="2828"/>
                </a:cubicBezTo>
                <a:cubicBezTo>
                  <a:pt x="1595" y="2814"/>
                  <a:pt x="1749" y="2794"/>
                  <a:pt x="1903" y="2767"/>
                </a:cubicBezTo>
                <a:cubicBezTo>
                  <a:pt x="1937" y="2753"/>
                  <a:pt x="1930" y="2702"/>
                  <a:pt x="1896" y="2702"/>
                </a:cubicBezTo>
                <a:cubicBezTo>
                  <a:pt x="1756" y="2712"/>
                  <a:pt x="1616" y="2733"/>
                  <a:pt x="1476" y="2760"/>
                </a:cubicBezTo>
                <a:cubicBezTo>
                  <a:pt x="1582" y="2541"/>
                  <a:pt x="1681" y="2323"/>
                  <a:pt x="1776" y="2104"/>
                </a:cubicBezTo>
                <a:cubicBezTo>
                  <a:pt x="1828" y="2104"/>
                  <a:pt x="1879" y="2104"/>
                  <a:pt x="1931" y="2104"/>
                </a:cubicBezTo>
                <a:cubicBezTo>
                  <a:pt x="2137" y="2104"/>
                  <a:pt x="2347" y="2102"/>
                  <a:pt x="2552" y="2080"/>
                </a:cubicBezTo>
                <a:cubicBezTo>
                  <a:pt x="2603" y="2080"/>
                  <a:pt x="2603" y="2002"/>
                  <a:pt x="2552" y="2002"/>
                </a:cubicBezTo>
                <a:cubicBezTo>
                  <a:pt x="2537" y="2001"/>
                  <a:pt x="2523" y="2001"/>
                  <a:pt x="2509" y="2001"/>
                </a:cubicBezTo>
                <a:cubicBezTo>
                  <a:pt x="2273" y="2001"/>
                  <a:pt x="2035" y="2027"/>
                  <a:pt x="1800" y="2046"/>
                </a:cubicBezTo>
                <a:cubicBezTo>
                  <a:pt x="1899" y="1814"/>
                  <a:pt x="1995" y="1575"/>
                  <a:pt x="2087" y="1343"/>
                </a:cubicBezTo>
                <a:cubicBezTo>
                  <a:pt x="2164" y="1348"/>
                  <a:pt x="2242" y="1350"/>
                  <a:pt x="2319" y="1350"/>
                </a:cubicBezTo>
                <a:cubicBezTo>
                  <a:pt x="2397" y="1350"/>
                  <a:pt x="2475" y="1348"/>
                  <a:pt x="2552" y="1343"/>
                </a:cubicBezTo>
                <a:cubicBezTo>
                  <a:pt x="2603" y="1343"/>
                  <a:pt x="2603" y="1264"/>
                  <a:pt x="2552" y="1264"/>
                </a:cubicBezTo>
                <a:cubicBezTo>
                  <a:pt x="2478" y="1259"/>
                  <a:pt x="2406" y="1256"/>
                  <a:pt x="2333" y="1256"/>
                </a:cubicBezTo>
                <a:cubicBezTo>
                  <a:pt x="2260" y="1256"/>
                  <a:pt x="2188" y="1259"/>
                  <a:pt x="2114" y="1264"/>
                </a:cubicBezTo>
                <a:cubicBezTo>
                  <a:pt x="2142" y="1189"/>
                  <a:pt x="2169" y="1117"/>
                  <a:pt x="2196" y="1042"/>
                </a:cubicBezTo>
                <a:cubicBezTo>
                  <a:pt x="2249" y="1033"/>
                  <a:pt x="2302" y="1029"/>
                  <a:pt x="2356" y="1029"/>
                </a:cubicBezTo>
                <a:cubicBezTo>
                  <a:pt x="2430" y="1029"/>
                  <a:pt x="2505" y="1038"/>
                  <a:pt x="2579" y="1056"/>
                </a:cubicBezTo>
                <a:cubicBezTo>
                  <a:pt x="2581" y="1056"/>
                  <a:pt x="2584" y="1056"/>
                  <a:pt x="2586" y="1056"/>
                </a:cubicBezTo>
                <a:cubicBezTo>
                  <a:pt x="2625" y="1056"/>
                  <a:pt x="2638" y="1000"/>
                  <a:pt x="2599" y="984"/>
                </a:cubicBezTo>
                <a:cubicBezTo>
                  <a:pt x="2531" y="958"/>
                  <a:pt x="2458" y="945"/>
                  <a:pt x="2386" y="945"/>
                </a:cubicBezTo>
                <a:cubicBezTo>
                  <a:pt x="2333" y="945"/>
                  <a:pt x="2279" y="952"/>
                  <a:pt x="2227" y="967"/>
                </a:cubicBezTo>
                <a:cubicBezTo>
                  <a:pt x="2237" y="933"/>
                  <a:pt x="2251" y="902"/>
                  <a:pt x="2265" y="868"/>
                </a:cubicBezTo>
                <a:cubicBezTo>
                  <a:pt x="2265" y="864"/>
                  <a:pt x="2265" y="858"/>
                  <a:pt x="2265" y="854"/>
                </a:cubicBezTo>
                <a:cubicBezTo>
                  <a:pt x="2499" y="866"/>
                  <a:pt x="2740" y="875"/>
                  <a:pt x="2983" y="875"/>
                </a:cubicBezTo>
                <a:cubicBezTo>
                  <a:pt x="3416" y="875"/>
                  <a:pt x="3853" y="847"/>
                  <a:pt x="4263" y="762"/>
                </a:cubicBezTo>
                <a:cubicBezTo>
                  <a:pt x="4274" y="759"/>
                  <a:pt x="4285" y="754"/>
                  <a:pt x="4294" y="745"/>
                </a:cubicBezTo>
                <a:close/>
                <a:moveTo>
                  <a:pt x="4615" y="0"/>
                </a:moveTo>
                <a:cubicBezTo>
                  <a:pt x="4096" y="0"/>
                  <a:pt x="3560" y="68"/>
                  <a:pt x="3060" y="140"/>
                </a:cubicBezTo>
                <a:cubicBezTo>
                  <a:pt x="3040" y="144"/>
                  <a:pt x="3026" y="168"/>
                  <a:pt x="3033" y="192"/>
                </a:cubicBezTo>
                <a:cubicBezTo>
                  <a:pt x="2900" y="267"/>
                  <a:pt x="2780" y="369"/>
                  <a:pt x="2654" y="458"/>
                </a:cubicBezTo>
                <a:cubicBezTo>
                  <a:pt x="2517" y="554"/>
                  <a:pt x="2371" y="636"/>
                  <a:pt x="2234" y="738"/>
                </a:cubicBezTo>
                <a:cubicBezTo>
                  <a:pt x="2234" y="738"/>
                  <a:pt x="2234" y="741"/>
                  <a:pt x="2231" y="741"/>
                </a:cubicBezTo>
                <a:lnTo>
                  <a:pt x="2210" y="741"/>
                </a:lnTo>
                <a:cubicBezTo>
                  <a:pt x="2179" y="741"/>
                  <a:pt x="2155" y="769"/>
                  <a:pt x="2155" y="796"/>
                </a:cubicBezTo>
                <a:cubicBezTo>
                  <a:pt x="2145" y="806"/>
                  <a:pt x="2135" y="817"/>
                  <a:pt x="2132" y="830"/>
                </a:cubicBezTo>
                <a:cubicBezTo>
                  <a:pt x="2077" y="981"/>
                  <a:pt x="2022" y="1127"/>
                  <a:pt x="1964" y="1271"/>
                </a:cubicBezTo>
                <a:cubicBezTo>
                  <a:pt x="1937" y="1274"/>
                  <a:pt x="1927" y="1308"/>
                  <a:pt x="1944" y="1325"/>
                </a:cubicBezTo>
                <a:cubicBezTo>
                  <a:pt x="1445" y="2582"/>
                  <a:pt x="800" y="3726"/>
                  <a:pt x="96" y="4884"/>
                </a:cubicBezTo>
                <a:lnTo>
                  <a:pt x="62" y="4887"/>
                </a:lnTo>
                <a:cubicBezTo>
                  <a:pt x="41" y="4891"/>
                  <a:pt x="41" y="4922"/>
                  <a:pt x="62" y="4925"/>
                </a:cubicBezTo>
                <a:lnTo>
                  <a:pt x="72" y="4925"/>
                </a:lnTo>
                <a:lnTo>
                  <a:pt x="7" y="5031"/>
                </a:lnTo>
                <a:cubicBezTo>
                  <a:pt x="1" y="5045"/>
                  <a:pt x="4" y="5062"/>
                  <a:pt x="18" y="5072"/>
                </a:cubicBezTo>
                <a:cubicBezTo>
                  <a:pt x="14" y="5082"/>
                  <a:pt x="14" y="5096"/>
                  <a:pt x="18" y="5106"/>
                </a:cubicBezTo>
                <a:cubicBezTo>
                  <a:pt x="134" y="5376"/>
                  <a:pt x="397" y="5608"/>
                  <a:pt x="591" y="5830"/>
                </a:cubicBezTo>
                <a:cubicBezTo>
                  <a:pt x="783" y="6052"/>
                  <a:pt x="970" y="6335"/>
                  <a:pt x="1220" y="6499"/>
                </a:cubicBezTo>
                <a:cubicBezTo>
                  <a:pt x="1227" y="6505"/>
                  <a:pt x="1235" y="6508"/>
                  <a:pt x="1243" y="6508"/>
                </a:cubicBezTo>
                <a:cubicBezTo>
                  <a:pt x="1259" y="6508"/>
                  <a:pt x="1276" y="6498"/>
                  <a:pt x="1285" y="6482"/>
                </a:cubicBezTo>
                <a:cubicBezTo>
                  <a:pt x="1294" y="6490"/>
                  <a:pt x="1306" y="6495"/>
                  <a:pt x="1318" y="6495"/>
                </a:cubicBezTo>
                <a:cubicBezTo>
                  <a:pt x="1323" y="6495"/>
                  <a:pt x="1328" y="6494"/>
                  <a:pt x="1332" y="6493"/>
                </a:cubicBezTo>
                <a:cubicBezTo>
                  <a:pt x="1438" y="6469"/>
                  <a:pt x="1537" y="6435"/>
                  <a:pt x="1636" y="6400"/>
                </a:cubicBezTo>
                <a:cubicBezTo>
                  <a:pt x="1787" y="6353"/>
                  <a:pt x="1988" y="6322"/>
                  <a:pt x="2111" y="6223"/>
                </a:cubicBezTo>
                <a:cubicBezTo>
                  <a:pt x="2125" y="6213"/>
                  <a:pt x="2128" y="6199"/>
                  <a:pt x="2128" y="6185"/>
                </a:cubicBezTo>
                <a:cubicBezTo>
                  <a:pt x="2224" y="6124"/>
                  <a:pt x="2282" y="6004"/>
                  <a:pt x="2343" y="5915"/>
                </a:cubicBezTo>
                <a:cubicBezTo>
                  <a:pt x="2371" y="5871"/>
                  <a:pt x="2395" y="5830"/>
                  <a:pt x="2422" y="5789"/>
                </a:cubicBezTo>
                <a:lnTo>
                  <a:pt x="2422" y="5789"/>
                </a:lnTo>
                <a:cubicBezTo>
                  <a:pt x="2364" y="7500"/>
                  <a:pt x="2309" y="9214"/>
                  <a:pt x="2316" y="10922"/>
                </a:cubicBezTo>
                <a:cubicBezTo>
                  <a:pt x="2315" y="10922"/>
                  <a:pt x="2314" y="10922"/>
                  <a:pt x="2313" y="10922"/>
                </a:cubicBezTo>
                <a:cubicBezTo>
                  <a:pt x="2285" y="10922"/>
                  <a:pt x="2279" y="10973"/>
                  <a:pt x="2309" y="10980"/>
                </a:cubicBezTo>
                <a:lnTo>
                  <a:pt x="2319" y="10980"/>
                </a:lnTo>
                <a:lnTo>
                  <a:pt x="2319" y="11407"/>
                </a:lnTo>
                <a:cubicBezTo>
                  <a:pt x="2319" y="11427"/>
                  <a:pt x="2330" y="11448"/>
                  <a:pt x="2354" y="11458"/>
                </a:cubicBezTo>
                <a:cubicBezTo>
                  <a:pt x="2340" y="11503"/>
                  <a:pt x="2374" y="11544"/>
                  <a:pt x="2418" y="11544"/>
                </a:cubicBezTo>
                <a:cubicBezTo>
                  <a:pt x="2660" y="11529"/>
                  <a:pt x="2897" y="11522"/>
                  <a:pt x="3132" y="11522"/>
                </a:cubicBezTo>
                <a:cubicBezTo>
                  <a:pt x="3551" y="11522"/>
                  <a:pt x="3966" y="11542"/>
                  <a:pt x="4392" y="11571"/>
                </a:cubicBezTo>
                <a:cubicBezTo>
                  <a:pt x="4396" y="11572"/>
                  <a:pt x="4399" y="11572"/>
                  <a:pt x="4403" y="11572"/>
                </a:cubicBezTo>
                <a:cubicBezTo>
                  <a:pt x="4412" y="11572"/>
                  <a:pt x="4420" y="11569"/>
                  <a:pt x="4430" y="11564"/>
                </a:cubicBezTo>
                <a:cubicBezTo>
                  <a:pt x="4447" y="11564"/>
                  <a:pt x="4461" y="11557"/>
                  <a:pt x="4474" y="11547"/>
                </a:cubicBezTo>
                <a:cubicBezTo>
                  <a:pt x="4478" y="11548"/>
                  <a:pt x="4481" y="11548"/>
                  <a:pt x="4483" y="11548"/>
                </a:cubicBezTo>
                <a:cubicBezTo>
                  <a:pt x="4496" y="11548"/>
                  <a:pt x="4508" y="11542"/>
                  <a:pt x="4519" y="11537"/>
                </a:cubicBezTo>
                <a:cubicBezTo>
                  <a:pt x="4771" y="11339"/>
                  <a:pt x="5011" y="11124"/>
                  <a:pt x="5263" y="10929"/>
                </a:cubicBezTo>
                <a:cubicBezTo>
                  <a:pt x="5315" y="10884"/>
                  <a:pt x="5301" y="10802"/>
                  <a:pt x="5239" y="10775"/>
                </a:cubicBezTo>
                <a:cubicBezTo>
                  <a:pt x="5062" y="7220"/>
                  <a:pt x="5168" y="3685"/>
                  <a:pt x="5168" y="130"/>
                </a:cubicBezTo>
                <a:cubicBezTo>
                  <a:pt x="5195" y="86"/>
                  <a:pt x="5168" y="31"/>
                  <a:pt x="5116" y="24"/>
                </a:cubicBezTo>
                <a:cubicBezTo>
                  <a:pt x="4952" y="7"/>
                  <a:pt x="4784" y="0"/>
                  <a:pt x="46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grpSp>
        <p:nvGrpSpPr>
          <p:cNvPr id="18" name="Google Shape;721;p38">
            <a:extLst>
              <a:ext uri="{FF2B5EF4-FFF2-40B4-BE49-F238E27FC236}">
                <a16:creationId xmlns="" xmlns:a16="http://schemas.microsoft.com/office/drawing/2014/main" id="{95BFDB9F-8F95-469A-8E4B-0C3AB453E8EB}"/>
              </a:ext>
            </a:extLst>
          </p:cNvPr>
          <p:cNvGrpSpPr/>
          <p:nvPr/>
        </p:nvGrpSpPr>
        <p:grpSpPr>
          <a:xfrm>
            <a:off x="6315496" y="573030"/>
            <a:ext cx="2574328" cy="2881205"/>
            <a:chOff x="2835183" y="1155955"/>
            <a:chExt cx="1464189" cy="1627426"/>
          </a:xfrm>
        </p:grpSpPr>
        <p:sp>
          <p:nvSpPr>
            <p:cNvPr id="19" name="Google Shape;722;p38">
              <a:extLst>
                <a:ext uri="{FF2B5EF4-FFF2-40B4-BE49-F238E27FC236}">
                  <a16:creationId xmlns="" xmlns:a16="http://schemas.microsoft.com/office/drawing/2014/main" id="{21C7AC96-801A-4F74-BBE7-C7568E685C2A}"/>
                </a:ext>
              </a:extLst>
            </p:cNvPr>
            <p:cNvSpPr/>
            <p:nvPr/>
          </p:nvSpPr>
          <p:spPr>
            <a:xfrm>
              <a:off x="2835183" y="1155955"/>
              <a:ext cx="1464189" cy="1627426"/>
            </a:xfrm>
            <a:custGeom>
              <a:avLst/>
              <a:gdLst/>
              <a:ahLst/>
              <a:cxnLst/>
              <a:rect l="l" t="t" r="r" b="b"/>
              <a:pathLst>
                <a:path w="38222" h="42486" extrusionOk="0">
                  <a:moveTo>
                    <a:pt x="17971" y="204"/>
                  </a:moveTo>
                  <a:cubicBezTo>
                    <a:pt x="19850" y="204"/>
                    <a:pt x="22031" y="1132"/>
                    <a:pt x="23184" y="2284"/>
                  </a:cubicBezTo>
                  <a:cubicBezTo>
                    <a:pt x="25289" y="4590"/>
                    <a:pt x="25790" y="7096"/>
                    <a:pt x="25489" y="8976"/>
                  </a:cubicBezTo>
                  <a:cubicBezTo>
                    <a:pt x="25489" y="9076"/>
                    <a:pt x="25389" y="9177"/>
                    <a:pt x="25389" y="9177"/>
                  </a:cubicBezTo>
                  <a:cubicBezTo>
                    <a:pt x="25389" y="9603"/>
                    <a:pt x="25289" y="9904"/>
                    <a:pt x="25063" y="10229"/>
                  </a:cubicBezTo>
                  <a:cubicBezTo>
                    <a:pt x="24662" y="11157"/>
                    <a:pt x="24036" y="12109"/>
                    <a:pt x="22983" y="13036"/>
                  </a:cubicBezTo>
                  <a:cubicBezTo>
                    <a:pt x="22031" y="13989"/>
                    <a:pt x="20778" y="14490"/>
                    <a:pt x="19324" y="14615"/>
                  </a:cubicBezTo>
                  <a:cubicBezTo>
                    <a:pt x="18869" y="14642"/>
                    <a:pt x="18438" y="14662"/>
                    <a:pt x="18025" y="14662"/>
                  </a:cubicBezTo>
                  <a:cubicBezTo>
                    <a:pt x="16912" y="14662"/>
                    <a:pt x="15925" y="14519"/>
                    <a:pt x="14938" y="13989"/>
                  </a:cubicBezTo>
                  <a:cubicBezTo>
                    <a:pt x="14838" y="13863"/>
                    <a:pt x="14637" y="13763"/>
                    <a:pt x="14412" y="13663"/>
                  </a:cubicBezTo>
                  <a:cubicBezTo>
                    <a:pt x="13585" y="13237"/>
                    <a:pt x="12632" y="12736"/>
                    <a:pt x="12006" y="11984"/>
                  </a:cubicBezTo>
                  <a:cubicBezTo>
                    <a:pt x="11605" y="11482"/>
                    <a:pt x="11179" y="10731"/>
                    <a:pt x="10978" y="10004"/>
                  </a:cubicBezTo>
                  <a:cubicBezTo>
                    <a:pt x="10978" y="9904"/>
                    <a:pt x="10978" y="9803"/>
                    <a:pt x="10878" y="9803"/>
                  </a:cubicBezTo>
                  <a:cubicBezTo>
                    <a:pt x="10452" y="8224"/>
                    <a:pt x="10552" y="6470"/>
                    <a:pt x="11179" y="5091"/>
                  </a:cubicBezTo>
                  <a:cubicBezTo>
                    <a:pt x="12131" y="3011"/>
                    <a:pt x="13785" y="1457"/>
                    <a:pt x="16291" y="505"/>
                  </a:cubicBezTo>
                  <a:cubicBezTo>
                    <a:pt x="16818" y="304"/>
                    <a:pt x="17444" y="204"/>
                    <a:pt x="17971" y="204"/>
                  </a:cubicBezTo>
                  <a:close/>
                  <a:moveTo>
                    <a:pt x="25590" y="9177"/>
                  </a:moveTo>
                  <a:cubicBezTo>
                    <a:pt x="27469" y="9703"/>
                    <a:pt x="29048" y="10430"/>
                    <a:pt x="30076" y="11583"/>
                  </a:cubicBezTo>
                  <a:cubicBezTo>
                    <a:pt x="33434" y="15016"/>
                    <a:pt x="38221" y="22861"/>
                    <a:pt x="32482" y="35593"/>
                  </a:cubicBezTo>
                  <a:cubicBezTo>
                    <a:pt x="30803" y="39252"/>
                    <a:pt x="23710" y="42184"/>
                    <a:pt x="16517" y="42184"/>
                  </a:cubicBezTo>
                  <a:lnTo>
                    <a:pt x="16191" y="42184"/>
                  </a:lnTo>
                  <a:cubicBezTo>
                    <a:pt x="9499" y="42184"/>
                    <a:pt x="4612" y="39553"/>
                    <a:pt x="2732" y="35067"/>
                  </a:cubicBezTo>
                  <a:cubicBezTo>
                    <a:pt x="527" y="30054"/>
                    <a:pt x="326" y="24515"/>
                    <a:pt x="1981" y="19728"/>
                  </a:cubicBezTo>
                  <a:cubicBezTo>
                    <a:pt x="3459" y="15543"/>
                    <a:pt x="6166" y="12109"/>
                    <a:pt x="9299" y="10630"/>
                  </a:cubicBezTo>
                  <a:cubicBezTo>
                    <a:pt x="9725" y="10430"/>
                    <a:pt x="10251" y="10229"/>
                    <a:pt x="10753" y="10004"/>
                  </a:cubicBezTo>
                  <a:cubicBezTo>
                    <a:pt x="10978" y="10856"/>
                    <a:pt x="11379" y="11583"/>
                    <a:pt x="11905" y="12209"/>
                  </a:cubicBezTo>
                  <a:cubicBezTo>
                    <a:pt x="12432" y="12836"/>
                    <a:pt x="13484" y="13362"/>
                    <a:pt x="14311" y="13863"/>
                  </a:cubicBezTo>
                  <a:cubicBezTo>
                    <a:pt x="14512" y="13989"/>
                    <a:pt x="14738" y="14089"/>
                    <a:pt x="14838" y="14189"/>
                  </a:cubicBezTo>
                  <a:cubicBezTo>
                    <a:pt x="15890" y="14716"/>
                    <a:pt x="16918" y="14916"/>
                    <a:pt x="18071" y="14916"/>
                  </a:cubicBezTo>
                  <a:cubicBezTo>
                    <a:pt x="18497" y="14916"/>
                    <a:pt x="18898" y="14916"/>
                    <a:pt x="19424" y="14816"/>
                  </a:cubicBezTo>
                  <a:cubicBezTo>
                    <a:pt x="20903" y="14716"/>
                    <a:pt x="22156" y="14189"/>
                    <a:pt x="23184" y="13237"/>
                  </a:cubicBezTo>
                  <a:cubicBezTo>
                    <a:pt x="24236" y="12310"/>
                    <a:pt x="24863" y="11257"/>
                    <a:pt x="25289" y="10330"/>
                  </a:cubicBezTo>
                  <a:cubicBezTo>
                    <a:pt x="25489" y="10004"/>
                    <a:pt x="25590" y="9603"/>
                    <a:pt x="25590" y="9277"/>
                  </a:cubicBezTo>
                  <a:lnTo>
                    <a:pt x="25590" y="9177"/>
                  </a:lnTo>
                  <a:close/>
                  <a:moveTo>
                    <a:pt x="18075" y="1"/>
                  </a:moveTo>
                  <a:cubicBezTo>
                    <a:pt x="17442" y="1"/>
                    <a:pt x="16833" y="95"/>
                    <a:pt x="16291" y="304"/>
                  </a:cubicBezTo>
                  <a:cubicBezTo>
                    <a:pt x="13685" y="1232"/>
                    <a:pt x="11905" y="2911"/>
                    <a:pt x="10978" y="4991"/>
                  </a:cubicBezTo>
                  <a:cubicBezTo>
                    <a:pt x="10352" y="6470"/>
                    <a:pt x="10251" y="8224"/>
                    <a:pt x="10652" y="9803"/>
                  </a:cubicBezTo>
                  <a:cubicBezTo>
                    <a:pt x="10126" y="10004"/>
                    <a:pt x="9625" y="10104"/>
                    <a:pt x="9199" y="10430"/>
                  </a:cubicBezTo>
                  <a:cubicBezTo>
                    <a:pt x="5966" y="11883"/>
                    <a:pt x="3234" y="15342"/>
                    <a:pt x="1780" y="19628"/>
                  </a:cubicBezTo>
                  <a:cubicBezTo>
                    <a:pt x="1" y="24515"/>
                    <a:pt x="326" y="30054"/>
                    <a:pt x="2507" y="35167"/>
                  </a:cubicBezTo>
                  <a:cubicBezTo>
                    <a:pt x="4387" y="39778"/>
                    <a:pt x="9399" y="42385"/>
                    <a:pt x="16191" y="42485"/>
                  </a:cubicBezTo>
                  <a:lnTo>
                    <a:pt x="16517" y="42485"/>
                  </a:lnTo>
                  <a:cubicBezTo>
                    <a:pt x="23810" y="42485"/>
                    <a:pt x="31028" y="39453"/>
                    <a:pt x="32683" y="35693"/>
                  </a:cubicBezTo>
                  <a:cubicBezTo>
                    <a:pt x="33936" y="32786"/>
                    <a:pt x="35414" y="28400"/>
                    <a:pt x="35314" y="23688"/>
                  </a:cubicBezTo>
                  <a:cubicBezTo>
                    <a:pt x="35189" y="19001"/>
                    <a:pt x="33535" y="14816"/>
                    <a:pt x="30302" y="11357"/>
                  </a:cubicBezTo>
                  <a:cubicBezTo>
                    <a:pt x="29149" y="10104"/>
                    <a:pt x="27469" y="9377"/>
                    <a:pt x="25690" y="8976"/>
                  </a:cubicBezTo>
                  <a:cubicBezTo>
                    <a:pt x="26016" y="6971"/>
                    <a:pt x="25489" y="4465"/>
                    <a:pt x="23284" y="2084"/>
                  </a:cubicBezTo>
                  <a:cubicBezTo>
                    <a:pt x="22187" y="893"/>
                    <a:pt x="20020" y="1"/>
                    <a:pt x="1807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723;p38">
              <a:extLst>
                <a:ext uri="{FF2B5EF4-FFF2-40B4-BE49-F238E27FC236}">
                  <a16:creationId xmlns="" xmlns:a16="http://schemas.microsoft.com/office/drawing/2014/main" id="{08C9A28F-28DA-4FB8-9B8F-F8FF812A84EA}"/>
                </a:ext>
              </a:extLst>
            </p:cNvPr>
            <p:cNvSpPr/>
            <p:nvPr/>
          </p:nvSpPr>
          <p:spPr>
            <a:xfrm>
              <a:off x="2867821" y="1529754"/>
              <a:ext cx="271753" cy="313756"/>
            </a:xfrm>
            <a:custGeom>
              <a:avLst/>
              <a:gdLst/>
              <a:ahLst/>
              <a:cxnLst/>
              <a:rect l="l" t="t" r="r" b="b"/>
              <a:pathLst>
                <a:path w="7094" h="8191" extrusionOk="0">
                  <a:moveTo>
                    <a:pt x="7019" y="1"/>
                  </a:moveTo>
                  <a:cubicBezTo>
                    <a:pt x="7004" y="1"/>
                    <a:pt x="6993" y="12"/>
                    <a:pt x="6993" y="45"/>
                  </a:cubicBezTo>
                  <a:cubicBezTo>
                    <a:pt x="3760" y="1724"/>
                    <a:pt x="1254" y="4532"/>
                    <a:pt x="101" y="7990"/>
                  </a:cubicBezTo>
                  <a:cubicBezTo>
                    <a:pt x="1" y="8090"/>
                    <a:pt x="101" y="8191"/>
                    <a:pt x="101" y="8191"/>
                  </a:cubicBezTo>
                  <a:lnTo>
                    <a:pt x="201" y="8191"/>
                  </a:lnTo>
                  <a:cubicBezTo>
                    <a:pt x="201" y="8191"/>
                    <a:pt x="302" y="8191"/>
                    <a:pt x="302" y="8090"/>
                  </a:cubicBezTo>
                  <a:cubicBezTo>
                    <a:pt x="1454" y="4732"/>
                    <a:pt x="3860" y="1825"/>
                    <a:pt x="7094" y="246"/>
                  </a:cubicBezTo>
                  <a:lnTo>
                    <a:pt x="7094" y="45"/>
                  </a:lnTo>
                  <a:cubicBezTo>
                    <a:pt x="7094" y="45"/>
                    <a:pt x="7049" y="1"/>
                    <a:pt x="701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724;p38">
              <a:extLst>
                <a:ext uri="{FF2B5EF4-FFF2-40B4-BE49-F238E27FC236}">
                  <a16:creationId xmlns="" xmlns:a16="http://schemas.microsoft.com/office/drawing/2014/main" id="{2E7D7B00-493D-4DD3-B6AE-CC3AE0EC5DF8}"/>
                </a:ext>
              </a:extLst>
            </p:cNvPr>
            <p:cNvSpPr/>
            <p:nvPr/>
          </p:nvSpPr>
          <p:spPr>
            <a:xfrm>
              <a:off x="2995536" y="2095831"/>
              <a:ext cx="1024457" cy="24056"/>
            </a:xfrm>
            <a:custGeom>
              <a:avLst/>
              <a:gdLst/>
              <a:ahLst/>
              <a:cxnLst/>
              <a:rect l="l" t="t" r="r" b="b"/>
              <a:pathLst>
                <a:path w="26743" h="628" extrusionOk="0">
                  <a:moveTo>
                    <a:pt x="26617" y="1"/>
                  </a:moveTo>
                  <a:cubicBezTo>
                    <a:pt x="23484" y="101"/>
                    <a:pt x="20677" y="101"/>
                    <a:pt x="17970" y="201"/>
                  </a:cubicBezTo>
                  <a:cubicBezTo>
                    <a:pt x="15238" y="201"/>
                    <a:pt x="12331" y="301"/>
                    <a:pt x="9298" y="301"/>
                  </a:cubicBezTo>
                  <a:lnTo>
                    <a:pt x="7419" y="301"/>
                  </a:lnTo>
                  <a:cubicBezTo>
                    <a:pt x="6792" y="201"/>
                    <a:pt x="6065" y="201"/>
                    <a:pt x="5539" y="201"/>
                  </a:cubicBezTo>
                  <a:lnTo>
                    <a:pt x="100" y="201"/>
                  </a:lnTo>
                  <a:lnTo>
                    <a:pt x="0" y="301"/>
                  </a:lnTo>
                  <a:cubicBezTo>
                    <a:pt x="0" y="402"/>
                    <a:pt x="100" y="402"/>
                    <a:pt x="100" y="402"/>
                  </a:cubicBezTo>
                  <a:lnTo>
                    <a:pt x="5539" y="402"/>
                  </a:lnTo>
                  <a:cubicBezTo>
                    <a:pt x="6065" y="402"/>
                    <a:pt x="6692" y="502"/>
                    <a:pt x="7419" y="502"/>
                  </a:cubicBezTo>
                  <a:cubicBezTo>
                    <a:pt x="8045" y="502"/>
                    <a:pt x="8772" y="627"/>
                    <a:pt x="9198" y="627"/>
                  </a:cubicBezTo>
                  <a:lnTo>
                    <a:pt x="9298" y="627"/>
                  </a:lnTo>
                  <a:cubicBezTo>
                    <a:pt x="12331" y="502"/>
                    <a:pt x="15238" y="502"/>
                    <a:pt x="17970" y="402"/>
                  </a:cubicBezTo>
                  <a:cubicBezTo>
                    <a:pt x="20677" y="402"/>
                    <a:pt x="23484" y="301"/>
                    <a:pt x="26617" y="301"/>
                  </a:cubicBezTo>
                  <a:lnTo>
                    <a:pt x="26742" y="201"/>
                  </a:lnTo>
                  <a:cubicBezTo>
                    <a:pt x="26742" y="101"/>
                    <a:pt x="26617" y="1"/>
                    <a:pt x="2661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725;p38">
              <a:extLst>
                <a:ext uri="{FF2B5EF4-FFF2-40B4-BE49-F238E27FC236}">
                  <a16:creationId xmlns="" xmlns:a16="http://schemas.microsoft.com/office/drawing/2014/main" id="{5BDE98EC-2EAA-45D3-ACF4-FD4AE16771D2}"/>
                </a:ext>
              </a:extLst>
            </p:cNvPr>
            <p:cNvSpPr/>
            <p:nvPr/>
          </p:nvSpPr>
          <p:spPr>
            <a:xfrm>
              <a:off x="3891269" y="2527074"/>
              <a:ext cx="248692" cy="212210"/>
            </a:xfrm>
            <a:custGeom>
              <a:avLst/>
              <a:gdLst/>
              <a:ahLst/>
              <a:cxnLst/>
              <a:rect l="l" t="t" r="r" b="b"/>
              <a:pathLst>
                <a:path w="6492" h="5540" extrusionOk="0">
                  <a:moveTo>
                    <a:pt x="6266" y="0"/>
                  </a:moveTo>
                  <a:cubicBezTo>
                    <a:pt x="4913" y="2406"/>
                    <a:pt x="2607" y="4386"/>
                    <a:pt x="101" y="5339"/>
                  </a:cubicBezTo>
                  <a:cubicBezTo>
                    <a:pt x="1" y="5339"/>
                    <a:pt x="1" y="5439"/>
                    <a:pt x="1" y="5439"/>
                  </a:cubicBezTo>
                  <a:cubicBezTo>
                    <a:pt x="1" y="5539"/>
                    <a:pt x="101" y="5539"/>
                    <a:pt x="101" y="5539"/>
                  </a:cubicBezTo>
                  <a:cubicBezTo>
                    <a:pt x="2833" y="4612"/>
                    <a:pt x="5013" y="2632"/>
                    <a:pt x="6492" y="126"/>
                  </a:cubicBezTo>
                  <a:cubicBezTo>
                    <a:pt x="6492" y="126"/>
                    <a:pt x="6492" y="0"/>
                    <a:pt x="636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726;p38">
              <a:extLst>
                <a:ext uri="{FF2B5EF4-FFF2-40B4-BE49-F238E27FC236}">
                  <a16:creationId xmlns="" xmlns:a16="http://schemas.microsoft.com/office/drawing/2014/main" id="{F1C6F9EA-06C2-420D-931C-F9843DBCA4F2}"/>
                </a:ext>
              </a:extLst>
            </p:cNvPr>
            <p:cNvSpPr/>
            <p:nvPr/>
          </p:nvSpPr>
          <p:spPr>
            <a:xfrm>
              <a:off x="2835183" y="1871337"/>
              <a:ext cx="32676" cy="84539"/>
            </a:xfrm>
            <a:custGeom>
              <a:avLst/>
              <a:gdLst/>
              <a:ahLst/>
              <a:cxnLst/>
              <a:rect l="l" t="t" r="r" b="b"/>
              <a:pathLst>
                <a:path w="853" h="2207" extrusionOk="0">
                  <a:moveTo>
                    <a:pt x="727" y="1"/>
                  </a:moveTo>
                  <a:cubicBezTo>
                    <a:pt x="727" y="1"/>
                    <a:pt x="627" y="1"/>
                    <a:pt x="627" y="101"/>
                  </a:cubicBezTo>
                  <a:cubicBezTo>
                    <a:pt x="326" y="727"/>
                    <a:pt x="101" y="1454"/>
                    <a:pt x="1" y="2081"/>
                  </a:cubicBezTo>
                  <a:cubicBezTo>
                    <a:pt x="1" y="2206"/>
                    <a:pt x="101" y="2206"/>
                    <a:pt x="101" y="2206"/>
                  </a:cubicBezTo>
                  <a:cubicBezTo>
                    <a:pt x="226" y="2206"/>
                    <a:pt x="326" y="2206"/>
                    <a:pt x="326" y="2081"/>
                  </a:cubicBezTo>
                  <a:cubicBezTo>
                    <a:pt x="326" y="1454"/>
                    <a:pt x="527" y="727"/>
                    <a:pt x="853" y="201"/>
                  </a:cubicBezTo>
                  <a:cubicBezTo>
                    <a:pt x="853" y="101"/>
                    <a:pt x="853" y="1"/>
                    <a:pt x="72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727;p38">
              <a:extLst>
                <a:ext uri="{FF2B5EF4-FFF2-40B4-BE49-F238E27FC236}">
                  <a16:creationId xmlns="" xmlns:a16="http://schemas.microsoft.com/office/drawing/2014/main" id="{CD8BD205-A375-4327-B798-1184CCCCACE1}"/>
                </a:ext>
              </a:extLst>
            </p:cNvPr>
            <p:cNvSpPr/>
            <p:nvPr/>
          </p:nvSpPr>
          <p:spPr>
            <a:xfrm>
              <a:off x="4127470" y="1743660"/>
              <a:ext cx="55699" cy="111391"/>
            </a:xfrm>
            <a:custGeom>
              <a:avLst/>
              <a:gdLst/>
              <a:ahLst/>
              <a:cxnLst/>
              <a:rect l="l" t="t" r="r" b="b"/>
              <a:pathLst>
                <a:path w="1454" h="2908" extrusionOk="0">
                  <a:moveTo>
                    <a:pt x="100" y="0"/>
                  </a:moveTo>
                  <a:cubicBezTo>
                    <a:pt x="0" y="0"/>
                    <a:pt x="0" y="100"/>
                    <a:pt x="100" y="201"/>
                  </a:cubicBezTo>
                  <a:cubicBezTo>
                    <a:pt x="627" y="927"/>
                    <a:pt x="1053" y="1880"/>
                    <a:pt x="1253" y="2807"/>
                  </a:cubicBezTo>
                  <a:lnTo>
                    <a:pt x="1354" y="2907"/>
                  </a:lnTo>
                  <a:cubicBezTo>
                    <a:pt x="1454" y="2807"/>
                    <a:pt x="1454" y="2807"/>
                    <a:pt x="1454" y="2707"/>
                  </a:cubicBezTo>
                  <a:cubicBezTo>
                    <a:pt x="1253" y="1780"/>
                    <a:pt x="827" y="827"/>
                    <a:pt x="201"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3" name="Picture 2">
            <a:extLst>
              <a:ext uri="{FF2B5EF4-FFF2-40B4-BE49-F238E27FC236}">
                <a16:creationId xmlns="" xmlns:a16="http://schemas.microsoft.com/office/drawing/2014/main" id="{24A767AC-FF07-43BE-BE41-FBF45E3FE3E9}"/>
              </a:ext>
            </a:extLst>
          </p:cNvPr>
          <p:cNvPicPr>
            <a:picLocks noChangeAspect="1"/>
          </p:cNvPicPr>
          <p:nvPr/>
        </p:nvPicPr>
        <p:blipFill>
          <a:blip r:embed="rId2"/>
          <a:stretch>
            <a:fillRect/>
          </a:stretch>
        </p:blipFill>
        <p:spPr>
          <a:xfrm>
            <a:off x="3561526" y="1028615"/>
            <a:ext cx="2574328" cy="3086269"/>
          </a:xfrm>
          <a:prstGeom prst="rect">
            <a:avLst/>
          </a:prstGeom>
        </p:spPr>
      </p:pic>
      <p:pic>
        <p:nvPicPr>
          <p:cNvPr id="4" name="Picture 3">
            <a:extLst>
              <a:ext uri="{FF2B5EF4-FFF2-40B4-BE49-F238E27FC236}">
                <a16:creationId xmlns="" xmlns:a16="http://schemas.microsoft.com/office/drawing/2014/main" id="{B6921689-FC09-43D7-B2D4-6C09B61C9E70}"/>
              </a:ext>
            </a:extLst>
          </p:cNvPr>
          <p:cNvPicPr>
            <a:picLocks noChangeAspect="1"/>
          </p:cNvPicPr>
          <p:nvPr/>
        </p:nvPicPr>
        <p:blipFill>
          <a:blip r:embed="rId3"/>
          <a:stretch>
            <a:fillRect/>
          </a:stretch>
        </p:blipFill>
        <p:spPr>
          <a:xfrm>
            <a:off x="654314" y="1659933"/>
            <a:ext cx="2727570" cy="3270498"/>
          </a:xfrm>
          <a:prstGeom prst="rect">
            <a:avLst/>
          </a:prstGeom>
        </p:spPr>
      </p:pic>
      <p:pic>
        <p:nvPicPr>
          <p:cNvPr id="5" name="Picture 4">
            <a:extLst>
              <a:ext uri="{FF2B5EF4-FFF2-40B4-BE49-F238E27FC236}">
                <a16:creationId xmlns="" xmlns:a16="http://schemas.microsoft.com/office/drawing/2014/main" id="{E63EEF95-EE87-4F31-B2C0-81C473F5758D}"/>
              </a:ext>
            </a:extLst>
          </p:cNvPr>
          <p:cNvPicPr>
            <a:picLocks noChangeAspect="1"/>
          </p:cNvPicPr>
          <p:nvPr/>
        </p:nvPicPr>
        <p:blipFill>
          <a:blip r:embed="rId4"/>
          <a:stretch>
            <a:fillRect/>
          </a:stretch>
        </p:blipFill>
        <p:spPr>
          <a:xfrm>
            <a:off x="4716392" y="1341294"/>
            <a:ext cx="347502" cy="518205"/>
          </a:xfrm>
          <a:prstGeom prst="rect">
            <a:avLst/>
          </a:prstGeom>
        </p:spPr>
      </p:pic>
      <p:pic>
        <p:nvPicPr>
          <p:cNvPr id="6" name="Picture 5">
            <a:extLst>
              <a:ext uri="{FF2B5EF4-FFF2-40B4-BE49-F238E27FC236}">
                <a16:creationId xmlns="" xmlns:a16="http://schemas.microsoft.com/office/drawing/2014/main" id="{47B6D4BB-F7FD-4C74-95C4-6D5694036B9C}"/>
              </a:ext>
            </a:extLst>
          </p:cNvPr>
          <p:cNvPicPr>
            <a:picLocks noChangeAspect="1"/>
          </p:cNvPicPr>
          <p:nvPr/>
        </p:nvPicPr>
        <p:blipFill>
          <a:blip r:embed="rId5"/>
          <a:stretch>
            <a:fillRect/>
          </a:stretch>
        </p:blipFill>
        <p:spPr>
          <a:xfrm>
            <a:off x="1853492" y="1978915"/>
            <a:ext cx="329213" cy="469433"/>
          </a:xfrm>
          <a:prstGeom prst="rect">
            <a:avLst/>
          </a:prstGeom>
        </p:spPr>
      </p:pic>
    </p:spTree>
    <p:extLst>
      <p:ext uri="{BB962C8B-B14F-4D97-AF65-F5344CB8AC3E}">
        <p14:creationId xmlns:p14="http://schemas.microsoft.com/office/powerpoint/2010/main" val="3789091406"/>
      </p:ext>
    </p:extLst>
  </p:cSld>
  <p:clrMapOvr>
    <a:masterClrMapping/>
  </p:clrMapOvr>
</p:sld>
</file>

<file path=ppt/theme/theme1.xml><?xml version="1.0" encoding="utf-8"?>
<a:theme xmlns:a="http://schemas.openxmlformats.org/drawingml/2006/main" name="Chalkboard by Slidesgo">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1585</Words>
  <Application>Microsoft Office PowerPoint</Application>
  <PresentationFormat>On-screen Show (16:9)</PresentationFormat>
  <Paragraphs>145</Paragraphs>
  <Slides>33</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Barlow Semi Condensed Light</vt:lpstr>
      <vt:lpstr>Joti One</vt:lpstr>
      <vt:lpstr>Traditional Arabic</vt:lpstr>
      <vt:lpstr>EntezareZohoor B4</vt:lpstr>
      <vt:lpstr>Times New Roman</vt:lpstr>
      <vt:lpstr>B Nazanin</vt:lpstr>
      <vt:lpstr>Wingdings 2</vt:lpstr>
      <vt:lpstr>BenchNine</vt:lpstr>
      <vt:lpstr>Wingdings</vt:lpstr>
      <vt:lpstr>Bnazanin</vt:lpstr>
      <vt:lpstr>Sue Ellen Francisco</vt:lpstr>
      <vt:lpstr>Chalkboard by Slidesgo</vt:lpstr>
      <vt:lpstr>PowerPoint Presentation</vt:lpstr>
      <vt:lpstr>عنوان : استفاده از ضایعات زیستی در ساخت ماتریکس ناخن</vt:lpstr>
      <vt:lpstr>فهرست مطالب</vt:lpstr>
      <vt:lpstr>مقدمه</vt:lpstr>
      <vt:lpstr>بیان مسئله</vt:lpstr>
      <vt:lpstr>ضرورت انجام طرح</vt:lpstr>
      <vt:lpstr>PowerPoint Presentation</vt:lpstr>
      <vt:lpstr>PowerPoint Presentation</vt:lpstr>
      <vt:lpstr>PowerPoint Presentation</vt:lpstr>
      <vt:lpstr>این حیطه ترکیبی از سلول، داربست و فاکتور رشد فیزیکی و شیمیایی مناسب با بافت هدف می باشد  حیطه ای چند رشته ای از اصول و روش های مهندسی و علوم زیستی با هدف حفظ یا بهبود عملکرد بافت هدف </vt:lpstr>
      <vt:lpstr>داربست</vt:lpstr>
      <vt:lpstr>ناخن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reyhane</dc:creator>
  <cp:lastModifiedBy>MRT Pack 20 DVDs</cp:lastModifiedBy>
  <cp:revision>56</cp:revision>
  <dcterms:modified xsi:type="dcterms:W3CDTF">2022-04-30T11:23:47Z</dcterms:modified>
</cp:coreProperties>
</file>